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4"/>
  </p:notesMasterIdLst>
  <p:sldIdLst>
    <p:sldId id="259" r:id="rId2"/>
    <p:sldId id="262" r:id="rId3"/>
    <p:sldId id="261" r:id="rId4"/>
    <p:sldId id="268" r:id="rId5"/>
    <p:sldId id="264" r:id="rId6"/>
    <p:sldId id="273" r:id="rId7"/>
    <p:sldId id="274" r:id="rId8"/>
    <p:sldId id="265" r:id="rId9"/>
    <p:sldId id="275" r:id="rId10"/>
    <p:sldId id="266" r:id="rId11"/>
    <p:sldId id="267" r:id="rId12"/>
    <p:sldId id="271" r:id="rId1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9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079349F-4002-45FA-81BB-F31E059BF0C9}" v="38" dt="2020-04-30T17:23:41.54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03" autoAdjust="0"/>
    <p:restoredTop sz="94660"/>
  </p:normalViewPr>
  <p:slideViewPr>
    <p:cSldViewPr snapToGrid="0">
      <p:cViewPr varScale="1">
        <p:scale>
          <a:sx n="108" d="100"/>
          <a:sy n="108" d="100"/>
        </p:scale>
        <p:origin x="53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9" Type="http://schemas.microsoft.com/office/2016/11/relationships/changesInfo" Target="changesInfos/changesInfo1.xml"/><Relationship Id="rId20" Type="http://schemas.microsoft.com/office/2015/10/relationships/revisionInfo" Target="revisionInfo.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plain, Marina" userId="S::caplain.marina@uqam.ca::d74a88fe-b39f-457d-a3e2-86d81a89f66a" providerId="AD" clId="Web-{2079349F-4002-45FA-81BB-F31E059BF0C9}"/>
    <pc:docChg chg="modSld">
      <pc:chgData name="Caplain, Marina" userId="S::caplain.marina@uqam.ca::d74a88fe-b39f-457d-a3e2-86d81a89f66a" providerId="AD" clId="Web-{2079349F-4002-45FA-81BB-F31E059BF0C9}" dt="2020-04-30T17:23:41.451" v="36" actId="20577"/>
      <pc:docMkLst>
        <pc:docMk/>
      </pc:docMkLst>
      <pc:sldChg chg="modSp">
        <pc:chgData name="Caplain, Marina" userId="S::caplain.marina@uqam.ca::d74a88fe-b39f-457d-a3e2-86d81a89f66a" providerId="AD" clId="Web-{2079349F-4002-45FA-81BB-F31E059BF0C9}" dt="2020-04-30T17:23:38.233" v="34" actId="20577"/>
        <pc:sldMkLst>
          <pc:docMk/>
          <pc:sldMk cId="3006365982" sldId="268"/>
        </pc:sldMkLst>
        <pc:spChg chg="mod">
          <ac:chgData name="Caplain, Marina" userId="S::caplain.marina@uqam.ca::d74a88fe-b39f-457d-a3e2-86d81a89f66a" providerId="AD" clId="Web-{2079349F-4002-45FA-81BB-F31E059BF0C9}" dt="2020-04-30T17:23:38.233" v="34" actId="20577"/>
          <ac:spMkLst>
            <pc:docMk/>
            <pc:sldMk cId="3006365982" sldId="268"/>
            <ac:spMk id="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CA"/>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BCE896F-26FA-4869-BB5E-038FD323FAB8}" type="datetimeFigureOut">
              <a:rPr lang="fr-CA" smtClean="0"/>
              <a:t>20-06-03</a:t>
            </a:fld>
            <a:endParaRPr lang="fr-CA"/>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CA"/>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CA"/>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DF4C58-B8DF-4A93-8522-D6430B8C8546}" type="slidenum">
              <a:rPr lang="fr-CA" smtClean="0"/>
              <a:t>‹#›</a:t>
            </a:fld>
            <a:endParaRPr lang="fr-CA"/>
          </a:p>
        </p:txBody>
      </p:sp>
    </p:spTree>
    <p:extLst>
      <p:ext uri="{BB962C8B-B14F-4D97-AF65-F5344CB8AC3E}">
        <p14:creationId xmlns:p14="http://schemas.microsoft.com/office/powerpoint/2010/main" val="11392885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eg"/><Relationship Id="rId3"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eg"/><Relationship Id="rId3" Type="http://schemas.openxmlformats.org/officeDocument/2006/relationships/image" Target="../media/image2.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sposition personnalisée">
    <p:bg>
      <p:bgPr>
        <a:solidFill>
          <a:srgbClr val="0079BE"/>
        </a:solidFill>
        <a:effectLst/>
      </p:bgPr>
    </p:bg>
    <p:spTree>
      <p:nvGrpSpPr>
        <p:cNvPr id="1" name=""/>
        <p:cNvGrpSpPr/>
        <p:nvPr/>
      </p:nvGrpSpPr>
      <p:grpSpPr>
        <a:xfrm>
          <a:off x="0" y="0"/>
          <a:ext cx="0" cy="0"/>
          <a:chOff x="0" y="0"/>
          <a:chExt cx="0" cy="0"/>
        </a:xfrm>
      </p:grpSpPr>
      <p:pic>
        <p:nvPicPr>
          <p:cNvPr id="6" name="Imag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248908" y="2817875"/>
            <a:ext cx="3694184" cy="1222250"/>
          </a:xfrm>
          <a:prstGeom prst="rect">
            <a:avLst/>
          </a:prstGeom>
        </p:spPr>
      </p:pic>
    </p:spTree>
    <p:extLst>
      <p:ext uri="{BB962C8B-B14F-4D97-AF65-F5344CB8AC3E}">
        <p14:creationId xmlns:p14="http://schemas.microsoft.com/office/powerpoint/2010/main" val="5942453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Titre et contenu">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5" name="Espace réservé du pied de page 4"/>
          <p:cNvSpPr>
            <a:spLocks noGrp="1"/>
          </p:cNvSpPr>
          <p:nvPr>
            <p:ph type="ftr" sz="quarter" idx="11"/>
          </p:nvPr>
        </p:nvSpPr>
        <p:spPr>
          <a:xfrm>
            <a:off x="6166756" y="6356350"/>
            <a:ext cx="2348594" cy="365125"/>
          </a:xfrm>
        </p:spPr>
        <p:txBody>
          <a:bodyPr/>
          <a:lstStyle>
            <a:lvl1pPr>
              <a:defRPr>
                <a:solidFill>
                  <a:schemeClr val="bg1"/>
                </a:solidFill>
              </a:defRPr>
            </a:lvl1pPr>
          </a:lstStyle>
          <a:p>
            <a:r>
              <a:rPr lang="fr-CA"/>
              <a:t>Titre du cours </a:t>
            </a:r>
            <a:endParaRPr lang="fr-CA" dirty="0"/>
          </a:p>
        </p:txBody>
      </p:sp>
      <p:sp>
        <p:nvSpPr>
          <p:cNvPr id="6" name="Espace réservé du numéro de diapositive 5"/>
          <p:cNvSpPr>
            <a:spLocks noGrp="1"/>
          </p:cNvSpPr>
          <p:nvPr>
            <p:ph type="sldNum" sz="quarter" idx="12"/>
          </p:nvPr>
        </p:nvSpPr>
        <p:spPr/>
        <p:txBody>
          <a:bodyPr/>
          <a:lstStyle>
            <a:lvl1pPr>
              <a:defRPr>
                <a:solidFill>
                  <a:schemeClr val="bg1"/>
                </a:solidFill>
              </a:defRPr>
            </a:lvl1pPr>
          </a:lstStyle>
          <a:p>
            <a:fld id="{9DFEB9E7-905B-47F3-A96F-374DDAD81464}" type="slidenum">
              <a:rPr lang="fr-CA" smtClean="0"/>
              <a:pPr/>
              <a:t>‹#›</a:t>
            </a:fld>
            <a:endParaRPr lang="fr-CA"/>
          </a:p>
        </p:txBody>
      </p:sp>
      <p:sp>
        <p:nvSpPr>
          <p:cNvPr id="7" name="Rectangle 6"/>
          <p:cNvSpPr/>
          <p:nvPr userDrawn="1"/>
        </p:nvSpPr>
        <p:spPr>
          <a:xfrm>
            <a:off x="0" y="0"/>
            <a:ext cx="737118" cy="6858000"/>
          </a:xfrm>
          <a:prstGeom prst="rect">
            <a:avLst/>
          </a:prstGeom>
          <a:solidFill>
            <a:srgbClr val="0079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pic>
        <p:nvPicPr>
          <p:cNvPr id="8" name="Imag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531" y="6448842"/>
            <a:ext cx="544731" cy="180139"/>
          </a:xfrm>
          <a:prstGeom prst="rect">
            <a:avLst/>
          </a:prstGeom>
        </p:spPr>
      </p:pic>
      <p:sp>
        <p:nvSpPr>
          <p:cNvPr id="9" name="Titre 1"/>
          <p:cNvSpPr>
            <a:spLocks noGrp="1"/>
          </p:cNvSpPr>
          <p:nvPr>
            <p:ph type="title"/>
          </p:nvPr>
        </p:nvSpPr>
        <p:spPr>
          <a:xfrm>
            <a:off x="6172200" y="365125"/>
            <a:ext cx="5181600" cy="1325563"/>
          </a:xfrm>
        </p:spPr>
        <p:txBody>
          <a:bodyPr/>
          <a:lstStyle>
            <a:lvl1pPr>
              <a:defRPr>
                <a:solidFill>
                  <a:schemeClr val="bg1"/>
                </a:solidFill>
              </a:defRPr>
            </a:lvl1pPr>
          </a:lstStyle>
          <a:p>
            <a:r>
              <a:rPr lang="fr-FR"/>
              <a:t>Modifiez le style du titre</a:t>
            </a:r>
            <a:endParaRPr lang="fr-CA"/>
          </a:p>
        </p:txBody>
      </p:sp>
      <p:sp>
        <p:nvSpPr>
          <p:cNvPr id="11" name="Espace réservé du contenu 3"/>
          <p:cNvSpPr>
            <a:spLocks noGrp="1"/>
          </p:cNvSpPr>
          <p:nvPr>
            <p:ph sz="half" idx="2"/>
          </p:nvPr>
        </p:nvSpPr>
        <p:spPr>
          <a:xfrm>
            <a:off x="6172200" y="1825625"/>
            <a:ext cx="5181600"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13" name="Espace réservé pour une image  12"/>
          <p:cNvSpPr>
            <a:spLocks noGrp="1"/>
          </p:cNvSpPr>
          <p:nvPr>
            <p:ph type="pic" sz="quarter" idx="13"/>
          </p:nvPr>
        </p:nvSpPr>
        <p:spPr>
          <a:xfrm>
            <a:off x="737118" y="0"/>
            <a:ext cx="5320782" cy="6858000"/>
          </a:xfrm>
        </p:spPr>
        <p:txBody>
          <a:bodyPr/>
          <a:lstStyle/>
          <a:p>
            <a:endParaRPr lang="fr-CA"/>
          </a:p>
        </p:txBody>
      </p:sp>
    </p:spTree>
    <p:extLst>
      <p:ext uri="{BB962C8B-B14F-4D97-AF65-F5344CB8AC3E}">
        <p14:creationId xmlns:p14="http://schemas.microsoft.com/office/powerpoint/2010/main" val="29158083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1_Diapositive de titre">
    <p:spTree>
      <p:nvGrpSpPr>
        <p:cNvPr id="1" name=""/>
        <p:cNvGrpSpPr/>
        <p:nvPr/>
      </p:nvGrpSpPr>
      <p:grpSpPr>
        <a:xfrm>
          <a:off x="0" y="0"/>
          <a:ext cx="0" cy="0"/>
          <a:chOff x="0" y="0"/>
          <a:chExt cx="0" cy="0"/>
        </a:xfrm>
      </p:grpSpPr>
      <p:pic>
        <p:nvPicPr>
          <p:cNvPr id="4" name="Image 3"/>
          <p:cNvPicPr>
            <a:picLocks noChangeAspect="1"/>
          </p:cNvPicPr>
          <p:nvPr userDrawn="1"/>
        </p:nvPicPr>
        <p:blipFill rotWithShape="1">
          <a:blip r:embed="rId2" cstate="print">
            <a:extLst>
              <a:ext uri="{28A0092B-C50C-407E-A947-70E740481C1C}">
                <a14:useLocalDpi xmlns:a14="http://schemas.microsoft.com/office/drawing/2010/main" val="0"/>
              </a:ext>
            </a:extLst>
          </a:blip>
          <a:srcRect l="26795" r="53447"/>
          <a:stretch/>
        </p:blipFill>
        <p:spPr>
          <a:xfrm>
            <a:off x="1951629" y="-7842"/>
            <a:ext cx="2032541" cy="6858000"/>
          </a:xfrm>
          <a:prstGeom prst="rect">
            <a:avLst/>
          </a:prstGeom>
        </p:spPr>
      </p:pic>
      <p:sp>
        <p:nvSpPr>
          <p:cNvPr id="9" name="Rectangle 8"/>
          <p:cNvSpPr/>
          <p:nvPr userDrawn="1"/>
        </p:nvSpPr>
        <p:spPr>
          <a:xfrm>
            <a:off x="3880022" y="0"/>
            <a:ext cx="8311978"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7" name="Rectangle 6"/>
          <p:cNvSpPr/>
          <p:nvPr userDrawn="1"/>
        </p:nvSpPr>
        <p:spPr>
          <a:xfrm>
            <a:off x="1" y="0"/>
            <a:ext cx="1996750" cy="6858000"/>
          </a:xfrm>
          <a:prstGeom prst="rect">
            <a:avLst/>
          </a:prstGeom>
          <a:solidFill>
            <a:srgbClr val="0079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2" name="Titre 1"/>
          <p:cNvSpPr>
            <a:spLocks noGrp="1"/>
          </p:cNvSpPr>
          <p:nvPr>
            <p:ph type="ctrTitle"/>
          </p:nvPr>
        </p:nvSpPr>
        <p:spPr>
          <a:xfrm>
            <a:off x="4176584" y="1122363"/>
            <a:ext cx="7315200" cy="2387600"/>
          </a:xfrm>
        </p:spPr>
        <p:txBody>
          <a:bodyPr anchor="b">
            <a:normAutofit/>
          </a:bodyPr>
          <a:lstStyle>
            <a:lvl1pPr algn="l">
              <a:defRPr sz="4800">
                <a:solidFill>
                  <a:schemeClr val="bg1"/>
                </a:solidFill>
                <a:latin typeface="Arial" panose="020B0604020202020204" pitchFamily="34" charset="0"/>
                <a:cs typeface="Arial" panose="020B0604020202020204" pitchFamily="34" charset="0"/>
              </a:defRPr>
            </a:lvl1pPr>
          </a:lstStyle>
          <a:p>
            <a:r>
              <a:rPr lang="fr-FR" dirty="0"/>
              <a:t>Modifiez le style du titre</a:t>
            </a:r>
            <a:endParaRPr lang="fr-CA" dirty="0"/>
          </a:p>
        </p:txBody>
      </p:sp>
      <p:sp>
        <p:nvSpPr>
          <p:cNvPr id="3" name="Sous-titre 2"/>
          <p:cNvSpPr>
            <a:spLocks noGrp="1"/>
          </p:cNvSpPr>
          <p:nvPr>
            <p:ph type="subTitle" idx="1"/>
          </p:nvPr>
        </p:nvSpPr>
        <p:spPr>
          <a:xfrm>
            <a:off x="4176584" y="3602038"/>
            <a:ext cx="7315200" cy="1655762"/>
          </a:xfrm>
        </p:spPr>
        <p:txBody>
          <a:bodyPr/>
          <a:lstStyle>
            <a:lvl1pPr marL="0" indent="0" algn="l">
              <a:buNone/>
              <a:defRPr sz="2400">
                <a:solidFill>
                  <a:schemeClr val="bg1"/>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Modifier le style des sous-titres du masque</a:t>
            </a:r>
            <a:endParaRPr lang="fr-CA" dirty="0"/>
          </a:p>
        </p:txBody>
      </p:sp>
      <p:sp>
        <p:nvSpPr>
          <p:cNvPr id="5" name="Espace réservé du pied de page 4"/>
          <p:cNvSpPr>
            <a:spLocks noGrp="1"/>
          </p:cNvSpPr>
          <p:nvPr>
            <p:ph type="ftr" sz="quarter" idx="11"/>
          </p:nvPr>
        </p:nvSpPr>
        <p:spPr>
          <a:xfrm>
            <a:off x="111967" y="6356350"/>
            <a:ext cx="3601617" cy="365125"/>
          </a:xfrm>
        </p:spPr>
        <p:txBody>
          <a:bodyPr/>
          <a:lstStyle>
            <a:lvl1pPr>
              <a:defRPr>
                <a:solidFill>
                  <a:schemeClr val="bg1"/>
                </a:solidFill>
              </a:defRPr>
            </a:lvl1pPr>
          </a:lstStyle>
          <a:p>
            <a:r>
              <a:rPr lang="fr-CA"/>
              <a:t>Titre du cours </a:t>
            </a:r>
            <a:endParaRPr lang="fr-CA" dirty="0"/>
          </a:p>
        </p:txBody>
      </p:sp>
      <p:sp>
        <p:nvSpPr>
          <p:cNvPr id="6" name="Espace réservé du numéro de diapositive 5"/>
          <p:cNvSpPr>
            <a:spLocks noGrp="1"/>
          </p:cNvSpPr>
          <p:nvPr>
            <p:ph type="sldNum" sz="quarter" idx="12"/>
          </p:nvPr>
        </p:nvSpPr>
        <p:spPr/>
        <p:txBody>
          <a:bodyPr/>
          <a:lstStyle>
            <a:lvl1pPr>
              <a:defRPr>
                <a:solidFill>
                  <a:schemeClr val="bg1"/>
                </a:solidFill>
              </a:defRPr>
            </a:lvl1pPr>
          </a:lstStyle>
          <a:p>
            <a:fld id="{9DFEB9E7-905B-47F3-A96F-374DDAD81464}" type="slidenum">
              <a:rPr lang="fr-CA" smtClean="0"/>
              <a:pPr/>
              <a:t>‹#›</a:t>
            </a:fld>
            <a:endParaRPr lang="fr-CA"/>
          </a:p>
        </p:txBody>
      </p:sp>
      <p:pic>
        <p:nvPicPr>
          <p:cNvPr id="8" name="Imag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88495" y="3132533"/>
            <a:ext cx="1419761" cy="469505"/>
          </a:xfrm>
          <a:prstGeom prst="rect">
            <a:avLst/>
          </a:prstGeom>
        </p:spPr>
      </p:pic>
    </p:spTree>
    <p:extLst>
      <p:ext uri="{BB962C8B-B14F-4D97-AF65-F5344CB8AC3E}">
        <p14:creationId xmlns:p14="http://schemas.microsoft.com/office/powerpoint/2010/main" val="17110765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2_Diapositive de titre">
    <p:spTree>
      <p:nvGrpSpPr>
        <p:cNvPr id="1" name=""/>
        <p:cNvGrpSpPr/>
        <p:nvPr/>
      </p:nvGrpSpPr>
      <p:grpSpPr>
        <a:xfrm>
          <a:off x="0" y="0"/>
          <a:ext cx="0" cy="0"/>
          <a:chOff x="0" y="0"/>
          <a:chExt cx="0" cy="0"/>
        </a:xfrm>
      </p:grpSpPr>
      <p:sp>
        <p:nvSpPr>
          <p:cNvPr id="7" name="Rectangle 6"/>
          <p:cNvSpPr/>
          <p:nvPr userDrawn="1"/>
        </p:nvSpPr>
        <p:spPr>
          <a:xfrm>
            <a:off x="0" y="0"/>
            <a:ext cx="3880022" cy="6858000"/>
          </a:xfrm>
          <a:prstGeom prst="rect">
            <a:avLst/>
          </a:prstGeom>
          <a:solidFill>
            <a:srgbClr val="0079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2" name="Titre 1"/>
          <p:cNvSpPr>
            <a:spLocks noGrp="1"/>
          </p:cNvSpPr>
          <p:nvPr>
            <p:ph type="ctrTitle"/>
          </p:nvPr>
        </p:nvSpPr>
        <p:spPr>
          <a:xfrm>
            <a:off x="4176584" y="1122363"/>
            <a:ext cx="7315200" cy="2387600"/>
          </a:xfrm>
        </p:spPr>
        <p:txBody>
          <a:bodyPr anchor="b">
            <a:normAutofit/>
          </a:bodyPr>
          <a:lstStyle>
            <a:lvl1pPr algn="l">
              <a:defRPr sz="4800">
                <a:solidFill>
                  <a:schemeClr val="tx1"/>
                </a:solidFill>
                <a:latin typeface="Arial" panose="020B0604020202020204" pitchFamily="34" charset="0"/>
                <a:cs typeface="Arial" panose="020B0604020202020204" pitchFamily="34" charset="0"/>
              </a:defRPr>
            </a:lvl1pPr>
          </a:lstStyle>
          <a:p>
            <a:r>
              <a:rPr lang="fr-FR" dirty="0"/>
              <a:t>Modifiez le style du titre</a:t>
            </a:r>
            <a:endParaRPr lang="fr-CA" dirty="0"/>
          </a:p>
        </p:txBody>
      </p:sp>
      <p:sp>
        <p:nvSpPr>
          <p:cNvPr id="3" name="Sous-titre 2"/>
          <p:cNvSpPr>
            <a:spLocks noGrp="1"/>
          </p:cNvSpPr>
          <p:nvPr>
            <p:ph type="subTitle" idx="1"/>
          </p:nvPr>
        </p:nvSpPr>
        <p:spPr>
          <a:xfrm>
            <a:off x="4176584" y="3602038"/>
            <a:ext cx="7315200" cy="1655762"/>
          </a:xfrm>
        </p:spPr>
        <p:txBody>
          <a:bodyPr/>
          <a:lstStyle>
            <a:lvl1pPr marL="0" indent="0" algn="l">
              <a:buNone/>
              <a:defRPr sz="2400">
                <a:solidFill>
                  <a:schemeClr val="tx1"/>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Modifier le style des sous-titres du masque</a:t>
            </a:r>
            <a:endParaRPr lang="fr-CA" dirty="0"/>
          </a:p>
        </p:txBody>
      </p:sp>
      <p:sp>
        <p:nvSpPr>
          <p:cNvPr id="5" name="Espace réservé du pied de page 4"/>
          <p:cNvSpPr>
            <a:spLocks noGrp="1"/>
          </p:cNvSpPr>
          <p:nvPr>
            <p:ph type="ftr" sz="quarter" idx="11"/>
          </p:nvPr>
        </p:nvSpPr>
        <p:spPr>
          <a:xfrm>
            <a:off x="111967" y="6356350"/>
            <a:ext cx="3601617" cy="365125"/>
          </a:xfrm>
        </p:spPr>
        <p:txBody>
          <a:bodyPr/>
          <a:lstStyle>
            <a:lvl1pPr>
              <a:defRPr>
                <a:solidFill>
                  <a:schemeClr val="bg1"/>
                </a:solidFill>
              </a:defRPr>
            </a:lvl1pPr>
          </a:lstStyle>
          <a:p>
            <a:r>
              <a:rPr lang="fr-CA"/>
              <a:t>Titre du cours </a:t>
            </a:r>
            <a:endParaRPr lang="fr-CA" dirty="0"/>
          </a:p>
        </p:txBody>
      </p:sp>
      <p:sp>
        <p:nvSpPr>
          <p:cNvPr id="6" name="Espace réservé du numéro de diapositive 5"/>
          <p:cNvSpPr>
            <a:spLocks noGrp="1"/>
          </p:cNvSpPr>
          <p:nvPr>
            <p:ph type="sldNum" sz="quarter" idx="12"/>
          </p:nvPr>
        </p:nvSpPr>
        <p:spPr/>
        <p:txBody>
          <a:bodyPr/>
          <a:lstStyle>
            <a:lvl1pPr>
              <a:defRPr>
                <a:solidFill>
                  <a:schemeClr val="tx1">
                    <a:lumMod val="65000"/>
                    <a:lumOff val="35000"/>
                  </a:schemeClr>
                </a:solidFill>
              </a:defRPr>
            </a:lvl1pPr>
          </a:lstStyle>
          <a:p>
            <a:fld id="{9DFEB9E7-905B-47F3-A96F-374DDAD81464}" type="slidenum">
              <a:rPr lang="fr-CA" smtClean="0"/>
              <a:pPr/>
              <a:t>‹#›</a:t>
            </a:fld>
            <a:endParaRPr lang="fr-CA" dirty="0"/>
          </a:p>
        </p:txBody>
      </p:sp>
      <p:pic>
        <p:nvPicPr>
          <p:cNvPr id="8" name="Imag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70390" y="2954129"/>
            <a:ext cx="1539243" cy="509017"/>
          </a:xfrm>
          <a:prstGeom prst="rect">
            <a:avLst/>
          </a:prstGeom>
        </p:spPr>
      </p:pic>
    </p:spTree>
    <p:extLst>
      <p:ext uri="{BB962C8B-B14F-4D97-AF65-F5344CB8AC3E}">
        <p14:creationId xmlns:p14="http://schemas.microsoft.com/office/powerpoint/2010/main" val="4817120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CA"/>
          </a:p>
        </p:txBody>
      </p:sp>
      <p:sp>
        <p:nvSpPr>
          <p:cNvPr id="3" name="Espace réservé du contenu 2"/>
          <p:cNvSpPr>
            <a:spLocks noGrp="1"/>
          </p:cNvSpPr>
          <p:nvPr>
            <p:ph idx="1"/>
          </p:nvPr>
        </p:nvSpPr>
        <p:spPr/>
        <p:txBody>
          <a:body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fr-CA" dirty="0"/>
          </a:p>
        </p:txBody>
      </p:sp>
      <p:sp>
        <p:nvSpPr>
          <p:cNvPr id="5" name="Espace réservé du pied de page 4"/>
          <p:cNvSpPr>
            <a:spLocks noGrp="1"/>
          </p:cNvSpPr>
          <p:nvPr>
            <p:ph type="ftr" sz="quarter" idx="11"/>
          </p:nvPr>
        </p:nvSpPr>
        <p:spPr/>
        <p:txBody>
          <a:bodyPr/>
          <a:lstStyle>
            <a:lvl1pPr>
              <a:defRPr>
                <a:solidFill>
                  <a:schemeClr val="tx1">
                    <a:lumMod val="65000"/>
                    <a:lumOff val="35000"/>
                  </a:schemeClr>
                </a:solidFill>
              </a:defRPr>
            </a:lvl1pPr>
          </a:lstStyle>
          <a:p>
            <a:r>
              <a:rPr lang="fr-CA" dirty="0"/>
              <a:t>Titre du cours </a:t>
            </a:r>
          </a:p>
        </p:txBody>
      </p:sp>
      <p:sp>
        <p:nvSpPr>
          <p:cNvPr id="6" name="Espace réservé du numéro de diapositive 5"/>
          <p:cNvSpPr>
            <a:spLocks noGrp="1"/>
          </p:cNvSpPr>
          <p:nvPr>
            <p:ph type="sldNum" sz="quarter" idx="12"/>
          </p:nvPr>
        </p:nvSpPr>
        <p:spPr/>
        <p:txBody>
          <a:bodyPr/>
          <a:lstStyle>
            <a:lvl1pPr>
              <a:defRPr>
                <a:solidFill>
                  <a:schemeClr val="tx1">
                    <a:lumMod val="65000"/>
                    <a:lumOff val="35000"/>
                  </a:schemeClr>
                </a:solidFill>
              </a:defRPr>
            </a:lvl1pPr>
          </a:lstStyle>
          <a:p>
            <a:fld id="{9DFEB9E7-905B-47F3-A96F-374DDAD81464}" type="slidenum">
              <a:rPr lang="fr-CA" smtClean="0"/>
              <a:pPr/>
              <a:t>‹#›</a:t>
            </a:fld>
            <a:endParaRPr lang="fr-CA" dirty="0"/>
          </a:p>
        </p:txBody>
      </p:sp>
      <p:sp>
        <p:nvSpPr>
          <p:cNvPr id="7" name="Rectangle 6"/>
          <p:cNvSpPr/>
          <p:nvPr userDrawn="1"/>
        </p:nvSpPr>
        <p:spPr>
          <a:xfrm>
            <a:off x="0" y="0"/>
            <a:ext cx="737118" cy="6858000"/>
          </a:xfrm>
          <a:prstGeom prst="rect">
            <a:avLst/>
          </a:prstGeom>
          <a:solidFill>
            <a:srgbClr val="0079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pic>
        <p:nvPicPr>
          <p:cNvPr id="8" name="Imag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531" y="6448842"/>
            <a:ext cx="544731" cy="180139"/>
          </a:xfrm>
          <a:prstGeom prst="rect">
            <a:avLst/>
          </a:prstGeom>
        </p:spPr>
      </p:pic>
    </p:spTree>
    <p:extLst>
      <p:ext uri="{BB962C8B-B14F-4D97-AF65-F5344CB8AC3E}">
        <p14:creationId xmlns:p14="http://schemas.microsoft.com/office/powerpoint/2010/main" val="3970508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5_Titre et contenu">
    <p:spTree>
      <p:nvGrpSpPr>
        <p:cNvPr id="1" name=""/>
        <p:cNvGrpSpPr/>
        <p:nvPr/>
      </p:nvGrpSpPr>
      <p:grpSpPr>
        <a:xfrm>
          <a:off x="0" y="0"/>
          <a:ext cx="0" cy="0"/>
          <a:chOff x="0" y="0"/>
          <a:chExt cx="0" cy="0"/>
        </a:xfrm>
      </p:grpSpPr>
      <p:sp>
        <p:nvSpPr>
          <p:cNvPr id="5" name="Espace réservé du pied de page 4"/>
          <p:cNvSpPr>
            <a:spLocks noGrp="1"/>
          </p:cNvSpPr>
          <p:nvPr>
            <p:ph type="ftr" sz="quarter" idx="11"/>
          </p:nvPr>
        </p:nvSpPr>
        <p:spPr/>
        <p:txBody>
          <a:bodyPr/>
          <a:lstStyle>
            <a:lvl1pPr>
              <a:defRPr>
                <a:solidFill>
                  <a:schemeClr val="tx1">
                    <a:lumMod val="65000"/>
                    <a:lumOff val="35000"/>
                  </a:schemeClr>
                </a:solidFill>
              </a:defRPr>
            </a:lvl1pPr>
          </a:lstStyle>
          <a:p>
            <a:r>
              <a:rPr lang="fr-CA" dirty="0"/>
              <a:t>Titre du cours </a:t>
            </a:r>
          </a:p>
        </p:txBody>
      </p:sp>
      <p:sp>
        <p:nvSpPr>
          <p:cNvPr id="6" name="Espace réservé du numéro de diapositive 5"/>
          <p:cNvSpPr>
            <a:spLocks noGrp="1"/>
          </p:cNvSpPr>
          <p:nvPr>
            <p:ph type="sldNum" sz="quarter" idx="12"/>
          </p:nvPr>
        </p:nvSpPr>
        <p:spPr/>
        <p:txBody>
          <a:bodyPr/>
          <a:lstStyle>
            <a:lvl1pPr>
              <a:defRPr>
                <a:solidFill>
                  <a:schemeClr val="tx1">
                    <a:lumMod val="65000"/>
                    <a:lumOff val="35000"/>
                  </a:schemeClr>
                </a:solidFill>
              </a:defRPr>
            </a:lvl1pPr>
          </a:lstStyle>
          <a:p>
            <a:fld id="{9DFEB9E7-905B-47F3-A96F-374DDAD81464}" type="slidenum">
              <a:rPr lang="fr-CA" smtClean="0"/>
              <a:pPr/>
              <a:t>‹#›</a:t>
            </a:fld>
            <a:endParaRPr lang="fr-CA" dirty="0"/>
          </a:p>
        </p:txBody>
      </p:sp>
      <p:sp>
        <p:nvSpPr>
          <p:cNvPr id="7" name="Rectangle 6"/>
          <p:cNvSpPr/>
          <p:nvPr userDrawn="1"/>
        </p:nvSpPr>
        <p:spPr>
          <a:xfrm>
            <a:off x="0" y="0"/>
            <a:ext cx="737118" cy="6858000"/>
          </a:xfrm>
          <a:prstGeom prst="rect">
            <a:avLst/>
          </a:prstGeom>
          <a:solidFill>
            <a:srgbClr val="0079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pic>
        <p:nvPicPr>
          <p:cNvPr id="8" name="Imag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531" y="6448842"/>
            <a:ext cx="544731" cy="180139"/>
          </a:xfrm>
          <a:prstGeom prst="rect">
            <a:avLst/>
          </a:prstGeom>
        </p:spPr>
      </p:pic>
      <p:sp>
        <p:nvSpPr>
          <p:cNvPr id="9" name="Titre 1"/>
          <p:cNvSpPr>
            <a:spLocks noGrp="1"/>
          </p:cNvSpPr>
          <p:nvPr>
            <p:ph type="title"/>
          </p:nvPr>
        </p:nvSpPr>
        <p:spPr>
          <a:xfrm>
            <a:off x="838200" y="365125"/>
            <a:ext cx="10515600" cy="1325563"/>
          </a:xfrm>
        </p:spPr>
        <p:txBody>
          <a:bodyPr/>
          <a:lstStyle>
            <a:lvl1pPr>
              <a:defRPr>
                <a:solidFill>
                  <a:schemeClr val="tx1"/>
                </a:solidFill>
              </a:defRPr>
            </a:lvl1pPr>
          </a:lstStyle>
          <a:p>
            <a:r>
              <a:rPr lang="fr-FR"/>
              <a:t>Modifiez le style du titre</a:t>
            </a:r>
            <a:endParaRPr lang="fr-CA"/>
          </a:p>
        </p:txBody>
      </p:sp>
      <p:sp>
        <p:nvSpPr>
          <p:cNvPr id="10" name="Espace réservé du contenu 2"/>
          <p:cNvSpPr>
            <a:spLocks noGrp="1"/>
          </p:cNvSpPr>
          <p:nvPr>
            <p:ph sz="half" idx="1"/>
          </p:nvPr>
        </p:nvSpPr>
        <p:spPr>
          <a:xfrm>
            <a:off x="838200" y="1825625"/>
            <a:ext cx="5181600" cy="4351338"/>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11" name="Espace réservé du contenu 3"/>
          <p:cNvSpPr>
            <a:spLocks noGrp="1"/>
          </p:cNvSpPr>
          <p:nvPr>
            <p:ph sz="half" idx="2"/>
          </p:nvPr>
        </p:nvSpPr>
        <p:spPr>
          <a:xfrm>
            <a:off x="6172200" y="1825625"/>
            <a:ext cx="5181600" cy="4351338"/>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Tree>
    <p:extLst>
      <p:ext uri="{BB962C8B-B14F-4D97-AF65-F5344CB8AC3E}">
        <p14:creationId xmlns:p14="http://schemas.microsoft.com/office/powerpoint/2010/main" val="24011142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re et contenu">
    <p:spTree>
      <p:nvGrpSpPr>
        <p:cNvPr id="1" name=""/>
        <p:cNvGrpSpPr/>
        <p:nvPr/>
      </p:nvGrpSpPr>
      <p:grpSpPr>
        <a:xfrm>
          <a:off x="0" y="0"/>
          <a:ext cx="0" cy="0"/>
          <a:chOff x="0" y="0"/>
          <a:chExt cx="0" cy="0"/>
        </a:xfrm>
      </p:grpSpPr>
      <p:sp>
        <p:nvSpPr>
          <p:cNvPr id="5" name="Espace réservé du pied de page 4"/>
          <p:cNvSpPr>
            <a:spLocks noGrp="1"/>
          </p:cNvSpPr>
          <p:nvPr>
            <p:ph type="ftr" sz="quarter" idx="11"/>
          </p:nvPr>
        </p:nvSpPr>
        <p:spPr>
          <a:xfrm>
            <a:off x="6166756" y="6356350"/>
            <a:ext cx="2348594" cy="365125"/>
          </a:xfrm>
        </p:spPr>
        <p:txBody>
          <a:bodyPr/>
          <a:lstStyle>
            <a:lvl1pPr>
              <a:defRPr>
                <a:solidFill>
                  <a:schemeClr val="tx1">
                    <a:lumMod val="65000"/>
                    <a:lumOff val="35000"/>
                  </a:schemeClr>
                </a:solidFill>
              </a:defRPr>
            </a:lvl1pPr>
          </a:lstStyle>
          <a:p>
            <a:r>
              <a:rPr lang="fr-CA" dirty="0"/>
              <a:t>Titre du cours </a:t>
            </a:r>
          </a:p>
        </p:txBody>
      </p:sp>
      <p:sp>
        <p:nvSpPr>
          <p:cNvPr id="6" name="Espace réservé du numéro de diapositive 5"/>
          <p:cNvSpPr>
            <a:spLocks noGrp="1"/>
          </p:cNvSpPr>
          <p:nvPr>
            <p:ph type="sldNum" sz="quarter" idx="12"/>
          </p:nvPr>
        </p:nvSpPr>
        <p:spPr/>
        <p:txBody>
          <a:bodyPr/>
          <a:lstStyle>
            <a:lvl1pPr>
              <a:defRPr>
                <a:solidFill>
                  <a:schemeClr val="tx1">
                    <a:lumMod val="65000"/>
                    <a:lumOff val="35000"/>
                  </a:schemeClr>
                </a:solidFill>
              </a:defRPr>
            </a:lvl1pPr>
          </a:lstStyle>
          <a:p>
            <a:fld id="{9DFEB9E7-905B-47F3-A96F-374DDAD81464}" type="slidenum">
              <a:rPr lang="fr-CA" smtClean="0"/>
              <a:pPr/>
              <a:t>‹#›</a:t>
            </a:fld>
            <a:endParaRPr lang="fr-CA" dirty="0"/>
          </a:p>
        </p:txBody>
      </p:sp>
      <p:sp>
        <p:nvSpPr>
          <p:cNvPr id="7" name="Rectangle 6"/>
          <p:cNvSpPr/>
          <p:nvPr userDrawn="1"/>
        </p:nvSpPr>
        <p:spPr>
          <a:xfrm>
            <a:off x="0" y="0"/>
            <a:ext cx="737118" cy="6858000"/>
          </a:xfrm>
          <a:prstGeom prst="rect">
            <a:avLst/>
          </a:prstGeom>
          <a:solidFill>
            <a:srgbClr val="0079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pic>
        <p:nvPicPr>
          <p:cNvPr id="8" name="Imag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531" y="6448842"/>
            <a:ext cx="544731" cy="180139"/>
          </a:xfrm>
          <a:prstGeom prst="rect">
            <a:avLst/>
          </a:prstGeom>
        </p:spPr>
      </p:pic>
      <p:sp>
        <p:nvSpPr>
          <p:cNvPr id="9" name="Titre 1"/>
          <p:cNvSpPr>
            <a:spLocks noGrp="1"/>
          </p:cNvSpPr>
          <p:nvPr>
            <p:ph type="title"/>
          </p:nvPr>
        </p:nvSpPr>
        <p:spPr>
          <a:xfrm>
            <a:off x="6172200" y="365125"/>
            <a:ext cx="5181600" cy="1325563"/>
          </a:xfrm>
        </p:spPr>
        <p:txBody>
          <a:bodyPr/>
          <a:lstStyle>
            <a:lvl1pPr>
              <a:defRPr>
                <a:solidFill>
                  <a:schemeClr val="tx1"/>
                </a:solidFill>
              </a:defRPr>
            </a:lvl1pPr>
          </a:lstStyle>
          <a:p>
            <a:r>
              <a:rPr lang="fr-FR"/>
              <a:t>Modifiez le style du titre</a:t>
            </a:r>
            <a:endParaRPr lang="fr-CA"/>
          </a:p>
        </p:txBody>
      </p:sp>
      <p:sp>
        <p:nvSpPr>
          <p:cNvPr id="11" name="Espace réservé du contenu 3"/>
          <p:cNvSpPr>
            <a:spLocks noGrp="1"/>
          </p:cNvSpPr>
          <p:nvPr>
            <p:ph sz="half" idx="2"/>
          </p:nvPr>
        </p:nvSpPr>
        <p:spPr>
          <a:xfrm>
            <a:off x="6172200" y="1825625"/>
            <a:ext cx="5181600" cy="4351338"/>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13" name="Espace réservé pour une image  12"/>
          <p:cNvSpPr>
            <a:spLocks noGrp="1"/>
          </p:cNvSpPr>
          <p:nvPr>
            <p:ph type="pic" sz="quarter" idx="13"/>
          </p:nvPr>
        </p:nvSpPr>
        <p:spPr>
          <a:xfrm>
            <a:off x="737118" y="0"/>
            <a:ext cx="5320782" cy="6858000"/>
          </a:xfrm>
        </p:spPr>
        <p:txBody>
          <a:bodyPr/>
          <a:lstStyle/>
          <a:p>
            <a:endParaRPr lang="fr-CA"/>
          </a:p>
        </p:txBody>
      </p:sp>
    </p:spTree>
    <p:extLst>
      <p:ext uri="{BB962C8B-B14F-4D97-AF65-F5344CB8AC3E}">
        <p14:creationId xmlns:p14="http://schemas.microsoft.com/office/powerpoint/2010/main" val="23937542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3_Diapositive de titre">
    <p:spTree>
      <p:nvGrpSpPr>
        <p:cNvPr id="1" name=""/>
        <p:cNvGrpSpPr/>
        <p:nvPr/>
      </p:nvGrpSpPr>
      <p:grpSpPr>
        <a:xfrm>
          <a:off x="0" y="0"/>
          <a:ext cx="0" cy="0"/>
          <a:chOff x="0" y="0"/>
          <a:chExt cx="0" cy="0"/>
        </a:xfrm>
      </p:grpSpPr>
      <p:pic>
        <p:nvPicPr>
          <p:cNvPr id="4" name="Image 3"/>
          <p:cNvPicPr>
            <a:picLocks noChangeAspect="1"/>
          </p:cNvPicPr>
          <p:nvPr userDrawn="1"/>
        </p:nvPicPr>
        <p:blipFill rotWithShape="1">
          <a:blip r:embed="rId2" cstate="print">
            <a:extLst>
              <a:ext uri="{28A0092B-C50C-407E-A947-70E740481C1C}">
                <a14:useLocalDpi xmlns:a14="http://schemas.microsoft.com/office/drawing/2010/main" val="0"/>
              </a:ext>
            </a:extLst>
          </a:blip>
          <a:srcRect l="26795" r="53447"/>
          <a:stretch/>
        </p:blipFill>
        <p:spPr>
          <a:xfrm>
            <a:off x="1951629" y="-7842"/>
            <a:ext cx="2032541" cy="6858000"/>
          </a:xfrm>
          <a:prstGeom prst="rect">
            <a:avLst/>
          </a:prstGeom>
        </p:spPr>
      </p:pic>
      <p:sp>
        <p:nvSpPr>
          <p:cNvPr id="7" name="Rectangle 6"/>
          <p:cNvSpPr/>
          <p:nvPr userDrawn="1"/>
        </p:nvSpPr>
        <p:spPr>
          <a:xfrm>
            <a:off x="1" y="0"/>
            <a:ext cx="1996750" cy="6858000"/>
          </a:xfrm>
          <a:prstGeom prst="rect">
            <a:avLst/>
          </a:prstGeom>
          <a:solidFill>
            <a:srgbClr val="0079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2" name="Titre 1"/>
          <p:cNvSpPr>
            <a:spLocks noGrp="1"/>
          </p:cNvSpPr>
          <p:nvPr>
            <p:ph type="ctrTitle"/>
          </p:nvPr>
        </p:nvSpPr>
        <p:spPr>
          <a:xfrm>
            <a:off x="4176584" y="1122363"/>
            <a:ext cx="7315200" cy="2387600"/>
          </a:xfrm>
        </p:spPr>
        <p:txBody>
          <a:bodyPr anchor="b">
            <a:normAutofit/>
          </a:bodyPr>
          <a:lstStyle>
            <a:lvl1pPr algn="l">
              <a:defRPr sz="4800">
                <a:solidFill>
                  <a:schemeClr val="tx1"/>
                </a:solidFill>
                <a:latin typeface="Arial" panose="020B0604020202020204" pitchFamily="34" charset="0"/>
                <a:cs typeface="Arial" panose="020B0604020202020204" pitchFamily="34" charset="0"/>
              </a:defRPr>
            </a:lvl1pPr>
          </a:lstStyle>
          <a:p>
            <a:r>
              <a:rPr lang="fr-FR" dirty="0"/>
              <a:t>Modifiez le style du titre</a:t>
            </a:r>
            <a:endParaRPr lang="fr-CA" dirty="0"/>
          </a:p>
        </p:txBody>
      </p:sp>
      <p:sp>
        <p:nvSpPr>
          <p:cNvPr id="3" name="Sous-titre 2"/>
          <p:cNvSpPr>
            <a:spLocks noGrp="1"/>
          </p:cNvSpPr>
          <p:nvPr>
            <p:ph type="subTitle" idx="1"/>
          </p:nvPr>
        </p:nvSpPr>
        <p:spPr>
          <a:xfrm>
            <a:off x="4176584" y="3602038"/>
            <a:ext cx="7315200" cy="1655762"/>
          </a:xfrm>
        </p:spPr>
        <p:txBody>
          <a:bodyPr/>
          <a:lstStyle>
            <a:lvl1pPr marL="0" indent="0" algn="l">
              <a:buNone/>
              <a:defRPr sz="2400">
                <a:solidFill>
                  <a:schemeClr val="tx1"/>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Modifier le style des sous-titres du masque</a:t>
            </a:r>
            <a:endParaRPr lang="fr-CA" dirty="0"/>
          </a:p>
        </p:txBody>
      </p:sp>
      <p:sp>
        <p:nvSpPr>
          <p:cNvPr id="5" name="Espace réservé du pied de page 4"/>
          <p:cNvSpPr>
            <a:spLocks noGrp="1"/>
          </p:cNvSpPr>
          <p:nvPr>
            <p:ph type="ftr" sz="quarter" idx="11"/>
          </p:nvPr>
        </p:nvSpPr>
        <p:spPr>
          <a:xfrm>
            <a:off x="111967" y="6356350"/>
            <a:ext cx="3601617" cy="365125"/>
          </a:xfrm>
        </p:spPr>
        <p:txBody>
          <a:bodyPr/>
          <a:lstStyle>
            <a:lvl1pPr>
              <a:defRPr>
                <a:solidFill>
                  <a:schemeClr val="bg1"/>
                </a:solidFill>
              </a:defRPr>
            </a:lvl1pPr>
          </a:lstStyle>
          <a:p>
            <a:r>
              <a:rPr lang="fr-CA"/>
              <a:t>Titre du cours </a:t>
            </a:r>
            <a:endParaRPr lang="fr-CA" dirty="0"/>
          </a:p>
        </p:txBody>
      </p:sp>
      <p:sp>
        <p:nvSpPr>
          <p:cNvPr id="6" name="Espace réservé du numéro de diapositive 5"/>
          <p:cNvSpPr>
            <a:spLocks noGrp="1"/>
          </p:cNvSpPr>
          <p:nvPr>
            <p:ph type="sldNum" sz="quarter" idx="12"/>
          </p:nvPr>
        </p:nvSpPr>
        <p:spPr/>
        <p:txBody>
          <a:bodyPr/>
          <a:lstStyle>
            <a:lvl1pPr>
              <a:defRPr>
                <a:solidFill>
                  <a:schemeClr val="tx1">
                    <a:lumMod val="65000"/>
                    <a:lumOff val="35000"/>
                  </a:schemeClr>
                </a:solidFill>
              </a:defRPr>
            </a:lvl1pPr>
          </a:lstStyle>
          <a:p>
            <a:fld id="{9DFEB9E7-905B-47F3-A96F-374DDAD81464}" type="slidenum">
              <a:rPr lang="fr-CA" smtClean="0"/>
              <a:pPr/>
              <a:t>‹#›</a:t>
            </a:fld>
            <a:endParaRPr lang="fr-CA" dirty="0"/>
          </a:p>
        </p:txBody>
      </p:sp>
      <p:pic>
        <p:nvPicPr>
          <p:cNvPr id="8" name="Imag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88495" y="3132533"/>
            <a:ext cx="1419761" cy="469505"/>
          </a:xfrm>
          <a:prstGeom prst="rect">
            <a:avLst/>
          </a:prstGeom>
        </p:spPr>
      </p:pic>
    </p:spTree>
    <p:extLst>
      <p:ext uri="{BB962C8B-B14F-4D97-AF65-F5344CB8AC3E}">
        <p14:creationId xmlns:p14="http://schemas.microsoft.com/office/powerpoint/2010/main" val="36065730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9" name="Rectangle 8"/>
          <p:cNvSpPr/>
          <p:nvPr userDrawn="1"/>
        </p:nvSpPr>
        <p:spPr>
          <a:xfrm>
            <a:off x="3880022" y="0"/>
            <a:ext cx="8311978"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7" name="Rectangle 6"/>
          <p:cNvSpPr/>
          <p:nvPr userDrawn="1"/>
        </p:nvSpPr>
        <p:spPr>
          <a:xfrm>
            <a:off x="0" y="0"/>
            <a:ext cx="3880022" cy="6858000"/>
          </a:xfrm>
          <a:prstGeom prst="rect">
            <a:avLst/>
          </a:prstGeom>
          <a:solidFill>
            <a:srgbClr val="0079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2" name="Titre 1"/>
          <p:cNvSpPr>
            <a:spLocks noGrp="1"/>
          </p:cNvSpPr>
          <p:nvPr>
            <p:ph type="ctrTitle"/>
          </p:nvPr>
        </p:nvSpPr>
        <p:spPr>
          <a:xfrm>
            <a:off x="4176584" y="1122363"/>
            <a:ext cx="7315200" cy="2387600"/>
          </a:xfrm>
        </p:spPr>
        <p:txBody>
          <a:bodyPr anchor="b">
            <a:normAutofit/>
          </a:bodyPr>
          <a:lstStyle>
            <a:lvl1pPr algn="l">
              <a:defRPr sz="4800">
                <a:solidFill>
                  <a:schemeClr val="bg1"/>
                </a:solidFill>
                <a:latin typeface="Arial" panose="020B0604020202020204" pitchFamily="34" charset="0"/>
                <a:cs typeface="Arial" panose="020B0604020202020204" pitchFamily="34" charset="0"/>
              </a:defRPr>
            </a:lvl1pPr>
          </a:lstStyle>
          <a:p>
            <a:r>
              <a:rPr lang="fr-FR" dirty="0"/>
              <a:t>Modifiez le style du titre</a:t>
            </a:r>
            <a:endParaRPr lang="fr-CA" dirty="0"/>
          </a:p>
        </p:txBody>
      </p:sp>
      <p:sp>
        <p:nvSpPr>
          <p:cNvPr id="3" name="Sous-titre 2"/>
          <p:cNvSpPr>
            <a:spLocks noGrp="1"/>
          </p:cNvSpPr>
          <p:nvPr>
            <p:ph type="subTitle" idx="1"/>
          </p:nvPr>
        </p:nvSpPr>
        <p:spPr>
          <a:xfrm>
            <a:off x="4176584" y="3602038"/>
            <a:ext cx="7315200" cy="1655762"/>
          </a:xfrm>
        </p:spPr>
        <p:txBody>
          <a:bodyPr/>
          <a:lstStyle>
            <a:lvl1pPr marL="0" indent="0" algn="l">
              <a:buNone/>
              <a:defRPr sz="2400">
                <a:solidFill>
                  <a:schemeClr val="bg1"/>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Modifier le style des sous-titres du masque</a:t>
            </a:r>
            <a:endParaRPr lang="fr-CA" dirty="0"/>
          </a:p>
        </p:txBody>
      </p:sp>
      <p:sp>
        <p:nvSpPr>
          <p:cNvPr id="5" name="Espace réservé du pied de page 4"/>
          <p:cNvSpPr>
            <a:spLocks noGrp="1"/>
          </p:cNvSpPr>
          <p:nvPr>
            <p:ph type="ftr" sz="quarter" idx="11"/>
          </p:nvPr>
        </p:nvSpPr>
        <p:spPr>
          <a:xfrm>
            <a:off x="111967" y="6356350"/>
            <a:ext cx="3601617" cy="365125"/>
          </a:xfrm>
        </p:spPr>
        <p:txBody>
          <a:bodyPr/>
          <a:lstStyle>
            <a:lvl1pPr>
              <a:defRPr>
                <a:solidFill>
                  <a:schemeClr val="bg1"/>
                </a:solidFill>
              </a:defRPr>
            </a:lvl1pPr>
          </a:lstStyle>
          <a:p>
            <a:r>
              <a:rPr lang="fr-CA"/>
              <a:t>Titre du cours </a:t>
            </a:r>
            <a:endParaRPr lang="fr-CA" dirty="0"/>
          </a:p>
        </p:txBody>
      </p:sp>
      <p:sp>
        <p:nvSpPr>
          <p:cNvPr id="6" name="Espace réservé du numéro de diapositive 5"/>
          <p:cNvSpPr>
            <a:spLocks noGrp="1"/>
          </p:cNvSpPr>
          <p:nvPr>
            <p:ph type="sldNum" sz="quarter" idx="12"/>
          </p:nvPr>
        </p:nvSpPr>
        <p:spPr/>
        <p:txBody>
          <a:bodyPr/>
          <a:lstStyle>
            <a:lvl1pPr>
              <a:defRPr>
                <a:solidFill>
                  <a:schemeClr val="bg1"/>
                </a:solidFill>
              </a:defRPr>
            </a:lvl1pPr>
          </a:lstStyle>
          <a:p>
            <a:fld id="{9DFEB9E7-905B-47F3-A96F-374DDAD81464}" type="slidenum">
              <a:rPr lang="fr-CA" smtClean="0"/>
              <a:pPr/>
              <a:t>‹#›</a:t>
            </a:fld>
            <a:endParaRPr lang="fr-CA"/>
          </a:p>
        </p:txBody>
      </p:sp>
      <p:pic>
        <p:nvPicPr>
          <p:cNvPr id="8" name="Imag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70390" y="2954129"/>
            <a:ext cx="1539243" cy="509017"/>
          </a:xfrm>
          <a:prstGeom prst="rect">
            <a:avLst/>
          </a:prstGeom>
        </p:spPr>
      </p:pic>
    </p:spTree>
    <p:extLst>
      <p:ext uri="{BB962C8B-B14F-4D97-AF65-F5344CB8AC3E}">
        <p14:creationId xmlns:p14="http://schemas.microsoft.com/office/powerpoint/2010/main" val="2282083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2_Titre et contenu">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chemeClr val="bg1"/>
                </a:solidFill>
              </a:defRPr>
            </a:lvl1pPr>
          </a:lstStyle>
          <a:p>
            <a:r>
              <a:rPr lang="fr-FR"/>
              <a:t>Modifiez le style du titre</a:t>
            </a:r>
            <a:endParaRPr lang="fr-CA"/>
          </a:p>
        </p:txBody>
      </p:sp>
      <p:sp>
        <p:nvSpPr>
          <p:cNvPr id="3" name="Espace réservé du contenu 2"/>
          <p:cNvSpPr>
            <a:spLocks noGrp="1"/>
          </p:cNvSpPr>
          <p:nvPr>
            <p:ph idx="1"/>
          </p:nvPr>
        </p:nvSpPr>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5" name="Espace réservé du pied de page 4"/>
          <p:cNvSpPr>
            <a:spLocks noGrp="1"/>
          </p:cNvSpPr>
          <p:nvPr>
            <p:ph type="ftr" sz="quarter" idx="11"/>
          </p:nvPr>
        </p:nvSpPr>
        <p:spPr/>
        <p:txBody>
          <a:bodyPr/>
          <a:lstStyle>
            <a:lvl1pPr>
              <a:defRPr>
                <a:solidFill>
                  <a:schemeClr val="bg1"/>
                </a:solidFill>
              </a:defRPr>
            </a:lvl1pPr>
          </a:lstStyle>
          <a:p>
            <a:r>
              <a:rPr lang="fr-CA"/>
              <a:t>Titre du cours </a:t>
            </a:r>
          </a:p>
        </p:txBody>
      </p:sp>
      <p:sp>
        <p:nvSpPr>
          <p:cNvPr id="6" name="Espace réservé du numéro de diapositive 5"/>
          <p:cNvSpPr>
            <a:spLocks noGrp="1"/>
          </p:cNvSpPr>
          <p:nvPr>
            <p:ph type="sldNum" sz="quarter" idx="12"/>
          </p:nvPr>
        </p:nvSpPr>
        <p:spPr/>
        <p:txBody>
          <a:bodyPr/>
          <a:lstStyle>
            <a:lvl1pPr>
              <a:defRPr>
                <a:solidFill>
                  <a:schemeClr val="bg1"/>
                </a:solidFill>
              </a:defRPr>
            </a:lvl1pPr>
          </a:lstStyle>
          <a:p>
            <a:fld id="{9DFEB9E7-905B-47F3-A96F-374DDAD81464}" type="slidenum">
              <a:rPr lang="fr-CA" smtClean="0"/>
              <a:pPr/>
              <a:t>‹#›</a:t>
            </a:fld>
            <a:endParaRPr lang="fr-CA"/>
          </a:p>
        </p:txBody>
      </p:sp>
      <p:sp>
        <p:nvSpPr>
          <p:cNvPr id="7" name="Rectangle 6"/>
          <p:cNvSpPr/>
          <p:nvPr userDrawn="1"/>
        </p:nvSpPr>
        <p:spPr>
          <a:xfrm>
            <a:off x="0" y="0"/>
            <a:ext cx="737118" cy="6858000"/>
          </a:xfrm>
          <a:prstGeom prst="rect">
            <a:avLst/>
          </a:prstGeom>
          <a:solidFill>
            <a:srgbClr val="0079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pic>
        <p:nvPicPr>
          <p:cNvPr id="8" name="Imag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531" y="6448842"/>
            <a:ext cx="544731" cy="180139"/>
          </a:xfrm>
          <a:prstGeom prst="rect">
            <a:avLst/>
          </a:prstGeom>
        </p:spPr>
      </p:pic>
    </p:spTree>
    <p:extLst>
      <p:ext uri="{BB962C8B-B14F-4D97-AF65-F5344CB8AC3E}">
        <p14:creationId xmlns:p14="http://schemas.microsoft.com/office/powerpoint/2010/main" val="17124750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Titre et contenu">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5" name="Espace réservé du pied de page 4"/>
          <p:cNvSpPr>
            <a:spLocks noGrp="1"/>
          </p:cNvSpPr>
          <p:nvPr>
            <p:ph type="ftr" sz="quarter" idx="11"/>
          </p:nvPr>
        </p:nvSpPr>
        <p:spPr/>
        <p:txBody>
          <a:bodyPr/>
          <a:lstStyle>
            <a:lvl1pPr>
              <a:defRPr>
                <a:solidFill>
                  <a:schemeClr val="bg1"/>
                </a:solidFill>
              </a:defRPr>
            </a:lvl1pPr>
          </a:lstStyle>
          <a:p>
            <a:r>
              <a:rPr lang="fr-CA"/>
              <a:t>Titre du cours </a:t>
            </a:r>
          </a:p>
        </p:txBody>
      </p:sp>
      <p:sp>
        <p:nvSpPr>
          <p:cNvPr id="6" name="Espace réservé du numéro de diapositive 5"/>
          <p:cNvSpPr>
            <a:spLocks noGrp="1"/>
          </p:cNvSpPr>
          <p:nvPr>
            <p:ph type="sldNum" sz="quarter" idx="12"/>
          </p:nvPr>
        </p:nvSpPr>
        <p:spPr/>
        <p:txBody>
          <a:bodyPr/>
          <a:lstStyle>
            <a:lvl1pPr>
              <a:defRPr>
                <a:solidFill>
                  <a:schemeClr val="bg1"/>
                </a:solidFill>
              </a:defRPr>
            </a:lvl1pPr>
          </a:lstStyle>
          <a:p>
            <a:fld id="{9DFEB9E7-905B-47F3-A96F-374DDAD81464}" type="slidenum">
              <a:rPr lang="fr-CA" smtClean="0"/>
              <a:pPr/>
              <a:t>‹#›</a:t>
            </a:fld>
            <a:endParaRPr lang="fr-CA"/>
          </a:p>
        </p:txBody>
      </p:sp>
      <p:sp>
        <p:nvSpPr>
          <p:cNvPr id="7" name="Rectangle 6"/>
          <p:cNvSpPr/>
          <p:nvPr userDrawn="1"/>
        </p:nvSpPr>
        <p:spPr>
          <a:xfrm>
            <a:off x="0" y="0"/>
            <a:ext cx="737118" cy="6858000"/>
          </a:xfrm>
          <a:prstGeom prst="rect">
            <a:avLst/>
          </a:prstGeom>
          <a:solidFill>
            <a:srgbClr val="0079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pic>
        <p:nvPicPr>
          <p:cNvPr id="8" name="Imag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531" y="6448842"/>
            <a:ext cx="544731" cy="180139"/>
          </a:xfrm>
          <a:prstGeom prst="rect">
            <a:avLst/>
          </a:prstGeom>
        </p:spPr>
      </p:pic>
      <p:sp>
        <p:nvSpPr>
          <p:cNvPr id="9" name="Titre 1"/>
          <p:cNvSpPr>
            <a:spLocks noGrp="1"/>
          </p:cNvSpPr>
          <p:nvPr>
            <p:ph type="title"/>
          </p:nvPr>
        </p:nvSpPr>
        <p:spPr>
          <a:xfrm>
            <a:off x="838200" y="365125"/>
            <a:ext cx="10515600" cy="1325563"/>
          </a:xfrm>
        </p:spPr>
        <p:txBody>
          <a:bodyPr/>
          <a:lstStyle>
            <a:lvl1pPr>
              <a:defRPr>
                <a:solidFill>
                  <a:schemeClr val="bg1"/>
                </a:solidFill>
              </a:defRPr>
            </a:lvl1pPr>
          </a:lstStyle>
          <a:p>
            <a:r>
              <a:rPr lang="fr-FR"/>
              <a:t>Modifiez le style du titre</a:t>
            </a:r>
            <a:endParaRPr lang="fr-CA"/>
          </a:p>
        </p:txBody>
      </p:sp>
      <p:sp>
        <p:nvSpPr>
          <p:cNvPr id="10" name="Espace réservé du contenu 2"/>
          <p:cNvSpPr>
            <a:spLocks noGrp="1"/>
          </p:cNvSpPr>
          <p:nvPr>
            <p:ph sz="half" idx="1"/>
          </p:nvPr>
        </p:nvSpPr>
        <p:spPr>
          <a:xfrm>
            <a:off x="838200" y="1825625"/>
            <a:ext cx="5181600"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11" name="Espace réservé du contenu 3"/>
          <p:cNvSpPr>
            <a:spLocks noGrp="1"/>
          </p:cNvSpPr>
          <p:nvPr>
            <p:ph sz="half" idx="2"/>
          </p:nvPr>
        </p:nvSpPr>
        <p:spPr>
          <a:xfrm>
            <a:off x="6172200" y="1825625"/>
            <a:ext cx="5181600"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Tree>
    <p:extLst>
      <p:ext uri="{BB962C8B-B14F-4D97-AF65-F5344CB8AC3E}">
        <p14:creationId xmlns:p14="http://schemas.microsoft.com/office/powerpoint/2010/main" val="107755454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dirty="0"/>
              <a:t>Modifiez le style du titre</a:t>
            </a:r>
            <a:endParaRPr lang="fr-CA" dirty="0"/>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fr-CA" dirty="0"/>
          </a:p>
        </p:txBody>
      </p:sp>
      <p:sp>
        <p:nvSpPr>
          <p:cNvPr id="5" name="Espace réservé du pied de page 4"/>
          <p:cNvSpPr>
            <a:spLocks noGrp="1"/>
          </p:cNvSpPr>
          <p:nvPr>
            <p:ph type="ftr" sz="quarter" idx="3"/>
          </p:nvPr>
        </p:nvSpPr>
        <p:spPr>
          <a:xfrm>
            <a:off x="838200" y="6356350"/>
            <a:ext cx="7315200" cy="365125"/>
          </a:xfrm>
          <a:prstGeom prst="rect">
            <a:avLst/>
          </a:prstGeom>
        </p:spPr>
        <p:txBody>
          <a:bodyPr vert="horz" lIns="91440" tIns="45720" rIns="91440" bIns="45720" rtlCol="0" anchor="ctr"/>
          <a:lstStyle>
            <a:lvl1pPr algn="l">
              <a:defRPr sz="1200">
                <a:solidFill>
                  <a:schemeClr val="tx1">
                    <a:tint val="75000"/>
                  </a:schemeClr>
                </a:solidFill>
                <a:latin typeface="Arial" panose="020B0604020202020204" pitchFamily="34" charset="0"/>
                <a:cs typeface="Arial" panose="020B0604020202020204" pitchFamily="34" charset="0"/>
              </a:defRPr>
            </a:lvl1pPr>
          </a:lstStyle>
          <a:p>
            <a:r>
              <a:rPr lang="fr-CA"/>
              <a:t>Titre du cours </a:t>
            </a:r>
            <a:endParaRPr lang="fr-CA" dirty="0"/>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fld id="{9DFEB9E7-905B-47F3-A96F-374DDAD81464}" type="slidenum">
              <a:rPr lang="fr-CA" smtClean="0"/>
              <a:pPr/>
              <a:t>‹#›</a:t>
            </a:fld>
            <a:endParaRPr lang="fr-CA"/>
          </a:p>
        </p:txBody>
      </p:sp>
    </p:spTree>
    <p:extLst>
      <p:ext uri="{BB962C8B-B14F-4D97-AF65-F5344CB8AC3E}">
        <p14:creationId xmlns:p14="http://schemas.microsoft.com/office/powerpoint/2010/main" val="3869206766"/>
      </p:ext>
    </p:extLst>
  </p:cSld>
  <p:clrMap bg1="lt1" tx1="dk1" bg2="lt2" tx2="dk2" accent1="accent1" accent2="accent2" accent3="accent3" accent4="accent4" accent5="accent5" accent6="accent6" hlink="hlink" folHlink="folHlink"/>
  <p:sldLayoutIdLst>
    <p:sldLayoutId id="2147483660" r:id="rId1"/>
    <p:sldLayoutId id="2147483667" r:id="rId2"/>
    <p:sldLayoutId id="2147483650" r:id="rId3"/>
    <p:sldLayoutId id="2147483666" r:id="rId4"/>
    <p:sldLayoutId id="2147483662" r:id="rId5"/>
    <p:sldLayoutId id="2147483668" r:id="rId6"/>
    <p:sldLayoutId id="2147483649" r:id="rId7"/>
    <p:sldLayoutId id="2147483663" r:id="rId8"/>
    <p:sldLayoutId id="2147483664" r:id="rId9"/>
    <p:sldLayoutId id="2147483665" r:id="rId10"/>
    <p:sldLayoutId id="2147483661" r:id="rId11"/>
  </p:sldLayoutIdLst>
  <p:hf hdr="0" dt="0"/>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hyperlink" Target="https://wiki.uqam.ca/x/ckgsAg" TargetMode="External"/><Relationship Id="rId4" Type="http://schemas.openxmlformats.org/officeDocument/2006/relationships/hyperlink" Target="https://carrefourtechnopedagogique.uqam.ca/formations/formations-en-rediffusion/" TargetMode="External"/><Relationship Id="rId5" Type="http://schemas.openxmlformats.org/officeDocument/2006/relationships/hyperlink" Target="https://carrefourtechnopedagogique.uqam.ca/covid-19/outils/#zoom" TargetMode="External"/><Relationship Id="rId1" Type="http://schemas.openxmlformats.org/officeDocument/2006/relationships/slideLayout" Target="../slideLayouts/slideLayout3.xml"/><Relationship Id="rId2" Type="http://schemas.openxmlformats.org/officeDocument/2006/relationships/hyperlink" Target="https://carrefourtechnopedagogique.uqam.ca/"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708659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a:t>Après les rencontres</a:t>
            </a:r>
          </a:p>
        </p:txBody>
      </p:sp>
      <p:sp>
        <p:nvSpPr>
          <p:cNvPr id="3" name="Espace réservé du contenu 2"/>
          <p:cNvSpPr>
            <a:spLocks noGrp="1"/>
          </p:cNvSpPr>
          <p:nvPr>
            <p:ph idx="1"/>
          </p:nvPr>
        </p:nvSpPr>
        <p:spPr/>
        <p:txBody>
          <a:bodyPr>
            <a:normAutofit/>
          </a:bodyPr>
          <a:lstStyle/>
          <a:p>
            <a:pPr fontAlgn="base"/>
            <a:r>
              <a:rPr lang="fr-FR" dirty="0"/>
              <a:t>Diffusion et communication : </a:t>
            </a:r>
          </a:p>
          <a:p>
            <a:pPr marL="0" indent="0" fontAlgn="base">
              <a:spcBef>
                <a:spcPts val="0"/>
              </a:spcBef>
              <a:buNone/>
            </a:pPr>
            <a:r>
              <a:rPr lang="fr-FR" dirty="0"/>
              <a:t>	</a:t>
            </a:r>
            <a:r>
              <a:rPr lang="fr-FR" sz="1800" dirty="0"/>
              <a:t>enregistrements diffusés (</a:t>
            </a:r>
            <a:r>
              <a:rPr lang="fr-FR" sz="1800" dirty="0" err="1"/>
              <a:t>Panopto</a:t>
            </a:r>
            <a:r>
              <a:rPr lang="fr-FR" sz="1800" dirty="0"/>
              <a:t>, Moodle)						documents transmis (Moodle, courriel, etc.)					informations diverses (forum Moodle, dates, etc.)</a:t>
            </a:r>
          </a:p>
          <a:p>
            <a:pPr fontAlgn="base"/>
            <a:r>
              <a:rPr lang="fr-FR" dirty="0"/>
              <a:t>Activités d’apprentissage</a:t>
            </a:r>
          </a:p>
          <a:p>
            <a:pPr marL="457200" lvl="1" indent="0" fontAlgn="base">
              <a:buNone/>
            </a:pPr>
            <a:r>
              <a:rPr lang="fr-FR" sz="1800" dirty="0"/>
              <a:t>	prochaines actions à réaliser : modalités, ressources, outils, etc.</a:t>
            </a:r>
          </a:p>
          <a:p>
            <a:pPr fontAlgn="base"/>
            <a:r>
              <a:rPr lang="fr-FR" dirty="0"/>
              <a:t>Soutien individuel ou collectif</a:t>
            </a:r>
          </a:p>
          <a:p>
            <a:pPr marL="457200" lvl="1" indent="0" fontAlgn="base">
              <a:buNone/>
            </a:pPr>
            <a:r>
              <a:rPr lang="fr-FR" dirty="0"/>
              <a:t>	</a:t>
            </a:r>
            <a:r>
              <a:rPr lang="fr-FR" sz="1800" dirty="0"/>
              <a:t>rencontres Zoom, courriels, forum, etc.</a:t>
            </a:r>
          </a:p>
        </p:txBody>
      </p:sp>
      <p:sp>
        <p:nvSpPr>
          <p:cNvPr id="5" name="Espace réservé du numéro de diapositive 4"/>
          <p:cNvSpPr>
            <a:spLocks noGrp="1"/>
          </p:cNvSpPr>
          <p:nvPr>
            <p:ph type="sldNum" sz="quarter" idx="12"/>
          </p:nvPr>
        </p:nvSpPr>
        <p:spPr/>
        <p:txBody>
          <a:bodyPr/>
          <a:lstStyle/>
          <a:p>
            <a:fld id="{9DFEB9E7-905B-47F3-A96F-374DDAD81464}" type="slidenum">
              <a:rPr lang="fr-CA" smtClean="0"/>
              <a:pPr/>
              <a:t>10</a:t>
            </a:fld>
            <a:endParaRPr lang="fr-CA" dirty="0"/>
          </a:p>
        </p:txBody>
      </p:sp>
    </p:spTree>
    <p:extLst>
      <p:ext uri="{BB962C8B-B14F-4D97-AF65-F5344CB8AC3E}">
        <p14:creationId xmlns:p14="http://schemas.microsoft.com/office/powerpoint/2010/main" val="37907055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a:t>Exemple de scénario</a:t>
            </a:r>
          </a:p>
        </p:txBody>
      </p:sp>
      <p:sp>
        <p:nvSpPr>
          <p:cNvPr id="3" name="Espace réservé du contenu 2"/>
          <p:cNvSpPr>
            <a:spLocks noGrp="1"/>
          </p:cNvSpPr>
          <p:nvPr>
            <p:ph idx="1"/>
          </p:nvPr>
        </p:nvSpPr>
        <p:spPr>
          <a:xfrm>
            <a:off x="838200" y="1825624"/>
            <a:ext cx="10515600" cy="5032375"/>
          </a:xfrm>
        </p:spPr>
        <p:txBody>
          <a:bodyPr>
            <a:normAutofit fontScale="62500" lnSpcReduction="20000"/>
          </a:bodyPr>
          <a:lstStyle/>
          <a:p>
            <a:pPr fontAlgn="base"/>
            <a:r>
              <a:rPr lang="fr-FR" sz="4500" dirty="0"/>
              <a:t>Se connecter 15 min avant la séance </a:t>
            </a:r>
          </a:p>
          <a:p>
            <a:pPr fontAlgn="base"/>
            <a:r>
              <a:rPr lang="fr-FR" sz="4500" dirty="0"/>
              <a:t>Accueil 	</a:t>
            </a:r>
          </a:p>
          <a:p>
            <a:pPr marL="0" indent="0" fontAlgn="base">
              <a:spcBef>
                <a:spcPts val="0"/>
              </a:spcBef>
              <a:buNone/>
            </a:pPr>
            <a:r>
              <a:rPr lang="fr-FR" sz="4500" dirty="0"/>
              <a:t>	</a:t>
            </a:r>
            <a:r>
              <a:rPr lang="fr-FR" sz="2200" dirty="0"/>
              <a:t>Bonjour (individuellement à chaque étudiant selon le nombre de participants)</a:t>
            </a:r>
          </a:p>
          <a:p>
            <a:pPr fontAlgn="base"/>
            <a:r>
              <a:rPr lang="fr-FR" sz="4500" dirty="0"/>
              <a:t>Rappel des règles techniques et des règles de bienséance </a:t>
            </a:r>
          </a:p>
          <a:p>
            <a:pPr fontAlgn="base"/>
            <a:r>
              <a:rPr lang="fr-FR" sz="4500" dirty="0"/>
              <a:t>Rappel de la matière abordée précédemment</a:t>
            </a:r>
          </a:p>
          <a:p>
            <a:pPr marL="0" indent="0" fontAlgn="base">
              <a:buNone/>
            </a:pPr>
            <a:r>
              <a:rPr lang="fr-FR" dirty="0"/>
              <a:t>	</a:t>
            </a:r>
            <a:r>
              <a:rPr lang="fr-FR" sz="2200" dirty="0"/>
              <a:t>Retour sur les activités d’apprentissage réalisées en dehors du cours (asynchrone) et pendant la séance en ligne 	(synchrone), questions aux groupes pour s’assurer de l’acquisition des connaissances et introduire nouvelles matières 	soit par l’enseignant soit par les étudiants</a:t>
            </a:r>
          </a:p>
          <a:p>
            <a:pPr fontAlgn="base"/>
            <a:r>
              <a:rPr lang="fr-FR" sz="4500" dirty="0"/>
              <a:t>Introduction nouvelles connaissances</a:t>
            </a:r>
          </a:p>
          <a:p>
            <a:pPr marL="0" indent="0" fontAlgn="base">
              <a:buNone/>
            </a:pPr>
            <a:r>
              <a:rPr lang="fr-FR" dirty="0"/>
              <a:t>	</a:t>
            </a:r>
            <a:r>
              <a:rPr lang="fr-FR" sz="2000" dirty="0"/>
              <a:t>présentations de supports pédagogiques au choix (document, vidéo, mp3, etc.) par l’enseignant, discussions et échanges, 	présentation par un ou des étudiants</a:t>
            </a:r>
          </a:p>
          <a:p>
            <a:pPr fontAlgn="base"/>
            <a:r>
              <a:rPr lang="fr-FR" sz="4000" dirty="0"/>
              <a:t>Activation des connaissances et émergence de la théorie</a:t>
            </a:r>
          </a:p>
          <a:p>
            <a:pPr marL="457200" lvl="1" indent="0" fontAlgn="base">
              <a:buNone/>
            </a:pPr>
            <a:r>
              <a:rPr lang="fr-FR" dirty="0"/>
              <a:t>	questions ouvertes, discussions en groupe, travaux en groupes ou individuel, utilisation des supports divers 	(tableau blanc, carte, etc.)</a:t>
            </a:r>
          </a:p>
          <a:p>
            <a:pPr fontAlgn="base"/>
            <a:r>
              <a:rPr lang="fr-FR" dirty="0"/>
              <a:t> </a:t>
            </a:r>
            <a:r>
              <a:rPr lang="fr-FR" sz="4000" dirty="0"/>
              <a:t>Vérifier des connaissances</a:t>
            </a:r>
          </a:p>
          <a:p>
            <a:pPr marL="457200" lvl="1" indent="0" fontAlgn="base">
              <a:buNone/>
            </a:pPr>
            <a:r>
              <a:rPr lang="fr-FR" dirty="0"/>
              <a:t>	sondage, présentations orales, etc.</a:t>
            </a:r>
          </a:p>
          <a:p>
            <a:endParaRPr lang="fr-CA" dirty="0"/>
          </a:p>
        </p:txBody>
      </p:sp>
      <p:sp>
        <p:nvSpPr>
          <p:cNvPr id="5" name="Espace réservé du numéro de diapositive 4"/>
          <p:cNvSpPr>
            <a:spLocks noGrp="1"/>
          </p:cNvSpPr>
          <p:nvPr>
            <p:ph type="sldNum" sz="quarter" idx="12"/>
          </p:nvPr>
        </p:nvSpPr>
        <p:spPr/>
        <p:txBody>
          <a:bodyPr/>
          <a:lstStyle/>
          <a:p>
            <a:fld id="{9DFEB9E7-905B-47F3-A96F-374DDAD81464}" type="slidenum">
              <a:rPr lang="fr-CA" smtClean="0"/>
              <a:pPr/>
              <a:t>11</a:t>
            </a:fld>
            <a:endParaRPr lang="fr-CA" dirty="0"/>
          </a:p>
        </p:txBody>
      </p:sp>
    </p:spTree>
    <p:extLst>
      <p:ext uri="{BB962C8B-B14F-4D97-AF65-F5344CB8AC3E}">
        <p14:creationId xmlns:p14="http://schemas.microsoft.com/office/powerpoint/2010/main" val="42798298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a:t>Ressources et soutien</a:t>
            </a:r>
          </a:p>
        </p:txBody>
      </p:sp>
      <p:sp>
        <p:nvSpPr>
          <p:cNvPr id="3" name="Espace réservé du contenu 2"/>
          <p:cNvSpPr>
            <a:spLocks noGrp="1"/>
          </p:cNvSpPr>
          <p:nvPr>
            <p:ph idx="1"/>
          </p:nvPr>
        </p:nvSpPr>
        <p:spPr/>
        <p:txBody>
          <a:bodyPr/>
          <a:lstStyle/>
          <a:p>
            <a:r>
              <a:rPr lang="fr-CA" dirty="0">
                <a:hlinkClick r:id="rId2"/>
              </a:rPr>
              <a:t>Carrefour </a:t>
            </a:r>
            <a:r>
              <a:rPr lang="fr-CA" dirty="0" err="1">
                <a:hlinkClick r:id="rId2"/>
              </a:rPr>
              <a:t>technopédagogique</a:t>
            </a:r>
            <a:r>
              <a:rPr lang="fr-CA" dirty="0">
                <a:hlinkClick r:id="rId2"/>
              </a:rPr>
              <a:t> </a:t>
            </a:r>
            <a:endParaRPr lang="fr-CA" dirty="0"/>
          </a:p>
          <a:p>
            <a:r>
              <a:rPr lang="fr-CA" dirty="0">
                <a:hlinkClick r:id="rId3"/>
              </a:rPr>
              <a:t>Wiki Zoom</a:t>
            </a:r>
            <a:endParaRPr lang="fr-CA" dirty="0"/>
          </a:p>
          <a:p>
            <a:r>
              <a:rPr lang="fr-CA" dirty="0">
                <a:hlinkClick r:id="rId4"/>
              </a:rPr>
              <a:t>Formations</a:t>
            </a:r>
            <a:endParaRPr lang="fr-CA" dirty="0"/>
          </a:p>
          <a:p>
            <a:r>
              <a:rPr lang="fr-CA" dirty="0">
                <a:hlinkClick r:id="rId5"/>
              </a:rPr>
              <a:t>Documentations </a:t>
            </a:r>
            <a:endParaRPr lang="fr-CA" dirty="0"/>
          </a:p>
          <a:p>
            <a:endParaRPr lang="fr-CA" dirty="0"/>
          </a:p>
        </p:txBody>
      </p:sp>
      <p:sp>
        <p:nvSpPr>
          <p:cNvPr id="5" name="Espace réservé du numéro de diapositive 4"/>
          <p:cNvSpPr>
            <a:spLocks noGrp="1"/>
          </p:cNvSpPr>
          <p:nvPr>
            <p:ph type="sldNum" sz="quarter" idx="12"/>
          </p:nvPr>
        </p:nvSpPr>
        <p:spPr/>
        <p:txBody>
          <a:bodyPr/>
          <a:lstStyle/>
          <a:p>
            <a:fld id="{9DFEB9E7-905B-47F3-A96F-374DDAD81464}" type="slidenum">
              <a:rPr lang="fr-CA" smtClean="0"/>
              <a:pPr/>
              <a:t>12</a:t>
            </a:fld>
            <a:endParaRPr lang="fr-CA" dirty="0"/>
          </a:p>
        </p:txBody>
      </p:sp>
    </p:spTree>
    <p:extLst>
      <p:ext uri="{BB962C8B-B14F-4D97-AF65-F5344CB8AC3E}">
        <p14:creationId xmlns:p14="http://schemas.microsoft.com/office/powerpoint/2010/main" val="40718753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B56C9C3-1718-9045-9BFE-DF2EB2648D02}"/>
              </a:ext>
            </a:extLst>
          </p:cNvPr>
          <p:cNvSpPr>
            <a:spLocks noGrp="1"/>
          </p:cNvSpPr>
          <p:nvPr>
            <p:ph type="ctrTitle"/>
          </p:nvPr>
        </p:nvSpPr>
        <p:spPr/>
        <p:txBody>
          <a:bodyPr/>
          <a:lstStyle/>
          <a:p>
            <a:r>
              <a:rPr lang="en-US" dirty="0"/>
              <a:t>Les </a:t>
            </a:r>
            <a:r>
              <a:rPr lang="en-US" dirty="0" err="1"/>
              <a:t>bonnes</a:t>
            </a:r>
            <a:r>
              <a:rPr lang="en-US" dirty="0"/>
              <a:t> </a:t>
            </a:r>
            <a:r>
              <a:rPr lang="en-US" dirty="0" err="1"/>
              <a:t>pratiques</a:t>
            </a:r>
            <a:r>
              <a:rPr lang="en-US" dirty="0"/>
              <a:t> </a:t>
            </a:r>
            <a:r>
              <a:rPr lang="en-US" dirty="0" err="1"/>
              <a:t>pédagogiques</a:t>
            </a:r>
            <a:r>
              <a:rPr lang="en-US" dirty="0"/>
              <a:t> </a:t>
            </a:r>
            <a:r>
              <a:rPr lang="en-US" dirty="0" err="1"/>
              <a:t>en</a:t>
            </a:r>
            <a:r>
              <a:rPr lang="en-US" dirty="0"/>
              <a:t> </a:t>
            </a:r>
            <a:r>
              <a:rPr lang="en-US" dirty="0" err="1"/>
              <a:t>vidéoconférence</a:t>
            </a:r>
            <a:endParaRPr lang="en-US" dirty="0"/>
          </a:p>
        </p:txBody>
      </p:sp>
      <p:sp>
        <p:nvSpPr>
          <p:cNvPr id="3" name="Subtitle 2">
            <a:extLst>
              <a:ext uri="{FF2B5EF4-FFF2-40B4-BE49-F238E27FC236}">
                <a16:creationId xmlns:a16="http://schemas.microsoft.com/office/drawing/2014/main" xmlns="" id="{57300DA6-2D5D-134D-B4EA-E0731F84D0ED}"/>
              </a:ext>
            </a:extLst>
          </p:cNvPr>
          <p:cNvSpPr>
            <a:spLocks noGrp="1"/>
          </p:cNvSpPr>
          <p:nvPr>
            <p:ph type="subTitle" idx="1"/>
          </p:nvPr>
        </p:nvSpPr>
        <p:spPr/>
        <p:txBody>
          <a:bodyPr/>
          <a:lstStyle/>
          <a:p>
            <a:endParaRPr lang="en-US" dirty="0"/>
          </a:p>
        </p:txBody>
      </p:sp>
      <p:sp>
        <p:nvSpPr>
          <p:cNvPr id="4" name="Footer Placeholder 3">
            <a:extLst>
              <a:ext uri="{FF2B5EF4-FFF2-40B4-BE49-F238E27FC236}">
                <a16:creationId xmlns:a16="http://schemas.microsoft.com/office/drawing/2014/main" xmlns="" id="{B38DDAB2-F82F-574D-BA2A-26BCBFC8C4FD}"/>
              </a:ext>
            </a:extLst>
          </p:cNvPr>
          <p:cNvSpPr>
            <a:spLocks noGrp="1"/>
          </p:cNvSpPr>
          <p:nvPr>
            <p:ph type="ftr" sz="quarter" idx="11"/>
          </p:nvPr>
        </p:nvSpPr>
        <p:spPr/>
        <p:txBody>
          <a:bodyPr/>
          <a:lstStyle/>
          <a:p>
            <a:r>
              <a:rPr lang="fr-CA" dirty="0"/>
              <a:t>Avril 2020</a:t>
            </a:r>
          </a:p>
        </p:txBody>
      </p:sp>
      <p:sp>
        <p:nvSpPr>
          <p:cNvPr id="5" name="Slide Number Placeholder 4">
            <a:extLst>
              <a:ext uri="{FF2B5EF4-FFF2-40B4-BE49-F238E27FC236}">
                <a16:creationId xmlns:a16="http://schemas.microsoft.com/office/drawing/2014/main" xmlns="" id="{A33D04D6-C13D-4347-ABE4-BA1250DFE443}"/>
              </a:ext>
            </a:extLst>
          </p:cNvPr>
          <p:cNvSpPr>
            <a:spLocks noGrp="1"/>
          </p:cNvSpPr>
          <p:nvPr>
            <p:ph type="sldNum" sz="quarter" idx="12"/>
          </p:nvPr>
        </p:nvSpPr>
        <p:spPr/>
        <p:txBody>
          <a:bodyPr/>
          <a:lstStyle/>
          <a:p>
            <a:fld id="{9DFEB9E7-905B-47F3-A96F-374DDAD81464}" type="slidenum">
              <a:rPr lang="fr-CA" smtClean="0"/>
              <a:pPr/>
              <a:t>2</a:t>
            </a:fld>
            <a:endParaRPr lang="fr-CA" dirty="0"/>
          </a:p>
        </p:txBody>
      </p:sp>
    </p:spTree>
    <p:extLst>
      <p:ext uri="{BB962C8B-B14F-4D97-AF65-F5344CB8AC3E}">
        <p14:creationId xmlns:p14="http://schemas.microsoft.com/office/powerpoint/2010/main" val="18505450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AFA4AAA-C764-4C42-BAA4-A7C1C1B0C3D7}"/>
              </a:ext>
            </a:extLst>
          </p:cNvPr>
          <p:cNvSpPr>
            <a:spLocks noGrp="1"/>
          </p:cNvSpPr>
          <p:nvPr>
            <p:ph type="title"/>
          </p:nvPr>
        </p:nvSpPr>
        <p:spPr/>
        <p:txBody>
          <a:bodyPr>
            <a:normAutofit fontScale="90000"/>
          </a:bodyPr>
          <a:lstStyle/>
          <a:p>
            <a:r>
              <a:rPr lang="en-US" dirty="0" err="1" smtClean="0"/>
              <a:t>N’oubliez</a:t>
            </a:r>
            <a:r>
              <a:rPr lang="en-US" dirty="0" smtClean="0"/>
              <a:t> pas de </a:t>
            </a:r>
            <a:r>
              <a:rPr lang="en-US" dirty="0" err="1" smtClean="0"/>
              <a:t>toujours</a:t>
            </a:r>
            <a:r>
              <a:rPr lang="en-US" dirty="0" smtClean="0"/>
              <a:t> </a:t>
            </a:r>
            <a:r>
              <a:rPr lang="en-US" dirty="0" err="1" smtClean="0"/>
              <a:t>penser</a:t>
            </a:r>
            <a:r>
              <a:rPr lang="en-US" dirty="0" smtClean="0"/>
              <a:t> </a:t>
            </a:r>
            <a:r>
              <a:rPr lang="en-US" dirty="0" err="1" smtClean="0"/>
              <a:t>à</a:t>
            </a:r>
            <a:r>
              <a:rPr lang="en-US" dirty="0" smtClean="0"/>
              <a:t> </a:t>
            </a:r>
            <a:r>
              <a:rPr lang="en-US" dirty="0" err="1" smtClean="0"/>
              <a:t>ces</a:t>
            </a:r>
            <a:r>
              <a:rPr lang="en-US" dirty="0" smtClean="0"/>
              <a:t> points </a:t>
            </a:r>
            <a:r>
              <a:rPr lang="en-US" dirty="0" err="1" smtClean="0"/>
              <a:t>lors</a:t>
            </a:r>
            <a:r>
              <a:rPr lang="en-US" dirty="0" smtClean="0"/>
              <a:t> de la conception et </a:t>
            </a:r>
            <a:r>
              <a:rPr lang="en-US" dirty="0" smtClean="0"/>
              <a:t>de la </a:t>
            </a:r>
            <a:r>
              <a:rPr lang="en-US" dirty="0" err="1" smtClean="0"/>
              <a:t>planification</a:t>
            </a:r>
            <a:endParaRPr lang="en-US" dirty="0"/>
          </a:p>
        </p:txBody>
      </p:sp>
      <p:sp>
        <p:nvSpPr>
          <p:cNvPr id="3" name="Content Placeholder 2">
            <a:extLst>
              <a:ext uri="{FF2B5EF4-FFF2-40B4-BE49-F238E27FC236}">
                <a16:creationId xmlns:a16="http://schemas.microsoft.com/office/drawing/2014/main" xmlns="" id="{831DBD26-0E8D-AA4D-80F8-EF26D5B6D953}"/>
              </a:ext>
            </a:extLst>
          </p:cNvPr>
          <p:cNvSpPr>
            <a:spLocks noGrp="1"/>
          </p:cNvSpPr>
          <p:nvPr>
            <p:ph idx="1"/>
          </p:nvPr>
        </p:nvSpPr>
        <p:spPr/>
        <p:txBody>
          <a:bodyPr>
            <a:normAutofit/>
          </a:bodyPr>
          <a:lstStyle/>
          <a:p>
            <a:pPr fontAlgn="base"/>
            <a:r>
              <a:rPr lang="fr-FR" dirty="0"/>
              <a:t>Analyse des besoins</a:t>
            </a:r>
          </a:p>
          <a:p>
            <a:pPr fontAlgn="base"/>
            <a:r>
              <a:rPr lang="fr-FR" dirty="0"/>
              <a:t>Définition des objectifs</a:t>
            </a:r>
          </a:p>
          <a:p>
            <a:pPr fontAlgn="base"/>
            <a:r>
              <a:rPr lang="fr-FR" dirty="0"/>
              <a:t>Détermination du scénario pédagogique</a:t>
            </a:r>
          </a:p>
          <a:p>
            <a:endParaRPr lang="en-US" dirty="0"/>
          </a:p>
        </p:txBody>
      </p:sp>
      <p:sp>
        <p:nvSpPr>
          <p:cNvPr id="5" name="Slide Number Placeholder 4">
            <a:extLst>
              <a:ext uri="{FF2B5EF4-FFF2-40B4-BE49-F238E27FC236}">
                <a16:creationId xmlns:a16="http://schemas.microsoft.com/office/drawing/2014/main" xmlns="" id="{737A6709-27F8-D843-B8AC-9DE801FB762C}"/>
              </a:ext>
            </a:extLst>
          </p:cNvPr>
          <p:cNvSpPr>
            <a:spLocks noGrp="1"/>
          </p:cNvSpPr>
          <p:nvPr>
            <p:ph type="sldNum" sz="quarter" idx="12"/>
          </p:nvPr>
        </p:nvSpPr>
        <p:spPr/>
        <p:txBody>
          <a:bodyPr/>
          <a:lstStyle/>
          <a:p>
            <a:fld id="{9DFEB9E7-905B-47F3-A96F-374DDAD81464}" type="slidenum">
              <a:rPr lang="fr-CA" smtClean="0"/>
              <a:pPr/>
              <a:t>3</a:t>
            </a:fld>
            <a:endParaRPr lang="fr-CA" dirty="0"/>
          </a:p>
        </p:txBody>
      </p:sp>
    </p:spTree>
    <p:extLst>
      <p:ext uri="{BB962C8B-B14F-4D97-AF65-F5344CB8AC3E}">
        <p14:creationId xmlns:p14="http://schemas.microsoft.com/office/powerpoint/2010/main" val="36449122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a:t>Avant la première rencontre</a:t>
            </a:r>
          </a:p>
        </p:txBody>
      </p:sp>
      <p:sp>
        <p:nvSpPr>
          <p:cNvPr id="3" name="Espace réservé du contenu 2"/>
          <p:cNvSpPr>
            <a:spLocks noGrp="1"/>
          </p:cNvSpPr>
          <p:nvPr>
            <p:ph idx="1"/>
          </p:nvPr>
        </p:nvSpPr>
        <p:spPr/>
        <p:txBody>
          <a:bodyPr vert="horz" lIns="91440" tIns="45720" rIns="91440" bIns="45720" rtlCol="0" anchor="t">
            <a:normAutofit/>
          </a:bodyPr>
          <a:lstStyle/>
          <a:p>
            <a:r>
              <a:rPr lang="fr-CA" dirty="0"/>
              <a:t>Programmer une réunion</a:t>
            </a:r>
          </a:p>
          <a:p>
            <a:pPr marL="0" indent="0">
              <a:buNone/>
            </a:pPr>
            <a:r>
              <a:rPr lang="fr-CA" dirty="0">
                <a:latin typeface="Arial"/>
                <a:cs typeface="Arial"/>
              </a:rPr>
              <a:t>	</a:t>
            </a:r>
            <a:r>
              <a:rPr lang="fr-CA" sz="1800" dirty="0">
                <a:latin typeface="Arial"/>
                <a:cs typeface="Arial"/>
              </a:rPr>
              <a:t>Créer un réunion pour le groupe</a:t>
            </a:r>
            <a:endParaRPr lang="fr-CA" sz="1800" dirty="0"/>
          </a:p>
          <a:p>
            <a:r>
              <a:rPr lang="fr-CA" dirty="0"/>
              <a:t>Communiquer le lien de la réunion et toute information pertinente</a:t>
            </a:r>
          </a:p>
          <a:p>
            <a:pPr marL="0" indent="0">
              <a:buNone/>
            </a:pPr>
            <a:r>
              <a:rPr lang="fr-CA" dirty="0"/>
              <a:t>	</a:t>
            </a:r>
            <a:r>
              <a:rPr lang="fr-CA" sz="1800" dirty="0"/>
              <a:t>Courriel, Forum Moodle, etc.</a:t>
            </a:r>
          </a:p>
          <a:p>
            <a:r>
              <a:rPr lang="fr-CA" dirty="0"/>
              <a:t>Faire un test technique</a:t>
            </a:r>
          </a:p>
          <a:p>
            <a:pPr marL="0" indent="0">
              <a:buNone/>
            </a:pPr>
            <a:r>
              <a:rPr lang="fr-CA" dirty="0"/>
              <a:t>	</a:t>
            </a:r>
            <a:r>
              <a:rPr lang="fr-CA" sz="1800" dirty="0"/>
              <a:t>Connexion, micro, caméra, débit Internet, partage d’écran, désactivation des notifications, 	etc.</a:t>
            </a:r>
          </a:p>
          <a:p>
            <a:pPr marL="0" indent="0">
              <a:buNone/>
            </a:pPr>
            <a:endParaRPr lang="fr-CA" dirty="0"/>
          </a:p>
        </p:txBody>
      </p:sp>
      <p:sp>
        <p:nvSpPr>
          <p:cNvPr id="5" name="Espace réservé du numéro de diapositive 4"/>
          <p:cNvSpPr>
            <a:spLocks noGrp="1"/>
          </p:cNvSpPr>
          <p:nvPr>
            <p:ph type="sldNum" sz="quarter" idx="12"/>
          </p:nvPr>
        </p:nvSpPr>
        <p:spPr/>
        <p:txBody>
          <a:bodyPr/>
          <a:lstStyle/>
          <a:p>
            <a:fld id="{9DFEB9E7-905B-47F3-A96F-374DDAD81464}" type="slidenum">
              <a:rPr lang="fr-CA" smtClean="0"/>
              <a:pPr/>
              <a:t>4</a:t>
            </a:fld>
            <a:endParaRPr lang="fr-CA" dirty="0"/>
          </a:p>
        </p:txBody>
      </p:sp>
      <p:sp>
        <p:nvSpPr>
          <p:cNvPr id="7" name="Rectangle 6"/>
          <p:cNvSpPr/>
          <p:nvPr/>
        </p:nvSpPr>
        <p:spPr>
          <a:xfrm>
            <a:off x="5974813" y="3244334"/>
            <a:ext cx="242374" cy="369332"/>
          </a:xfrm>
          <a:prstGeom prst="rect">
            <a:avLst/>
          </a:prstGeom>
        </p:spPr>
        <p:txBody>
          <a:bodyPr wrap="none">
            <a:spAutoFit/>
          </a:bodyPr>
          <a:lstStyle/>
          <a:p>
            <a:r>
              <a:rPr lang="fr-CA" dirty="0">
                <a:solidFill>
                  <a:srgbClr val="000000"/>
                </a:solidFill>
                <a:latin typeface="Times New Roman" panose="02020603050405020304" pitchFamily="18" charset="0"/>
              </a:rPr>
              <a:t> </a:t>
            </a:r>
            <a:endParaRPr lang="fr-CA" dirty="0"/>
          </a:p>
        </p:txBody>
      </p:sp>
    </p:spTree>
    <p:extLst>
      <p:ext uri="{BB962C8B-B14F-4D97-AF65-F5344CB8AC3E}">
        <p14:creationId xmlns:p14="http://schemas.microsoft.com/office/powerpoint/2010/main" val="30063659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a:t>Première rencontre</a:t>
            </a:r>
          </a:p>
        </p:txBody>
      </p:sp>
      <p:sp>
        <p:nvSpPr>
          <p:cNvPr id="3" name="Espace réservé du contenu 2"/>
          <p:cNvSpPr>
            <a:spLocks noGrp="1"/>
          </p:cNvSpPr>
          <p:nvPr>
            <p:ph idx="1"/>
          </p:nvPr>
        </p:nvSpPr>
        <p:spPr/>
        <p:txBody>
          <a:bodyPr>
            <a:normAutofit/>
          </a:bodyPr>
          <a:lstStyle/>
          <a:p>
            <a:pPr fontAlgn="base"/>
            <a:r>
              <a:rPr lang="fr-FR" dirty="0"/>
              <a:t>Effectuer un test technique </a:t>
            </a:r>
            <a:endParaRPr lang="fr-FR" sz="1800" dirty="0"/>
          </a:p>
          <a:p>
            <a:pPr marL="0" indent="0" fontAlgn="base">
              <a:buNone/>
            </a:pPr>
            <a:r>
              <a:rPr lang="fr-FR" sz="1800" dirty="0"/>
              <a:t>	connexion, micro, caméra, partage d’écran, débit Internet, etc.</a:t>
            </a:r>
          </a:p>
          <a:p>
            <a:pPr fontAlgn="base"/>
            <a:r>
              <a:rPr lang="fr-FR" dirty="0"/>
              <a:t>Se présenter </a:t>
            </a:r>
            <a:endParaRPr lang="fr-FR" sz="1800" dirty="0"/>
          </a:p>
          <a:p>
            <a:pPr marL="0" indent="0" fontAlgn="base">
              <a:buNone/>
            </a:pPr>
            <a:r>
              <a:rPr lang="fr-FR" sz="1800" dirty="0"/>
              <a:t>	relations humaines </a:t>
            </a:r>
            <a:r>
              <a:rPr lang="fr-FR" sz="1800" dirty="0">
                <a:sym typeface="Wingdings" panose="05000000000000000000" pitchFamily="2" charset="2"/>
              </a:rPr>
              <a:t></a:t>
            </a:r>
            <a:endParaRPr lang="fr-FR" sz="1800" dirty="0"/>
          </a:p>
          <a:p>
            <a:pPr fontAlgn="base"/>
            <a:r>
              <a:rPr lang="fr-FR" dirty="0"/>
              <a:t>Présenter le cours / tour de table « caméra »</a:t>
            </a:r>
          </a:p>
          <a:p>
            <a:pPr marL="0" indent="0" fontAlgn="base">
              <a:buNone/>
            </a:pPr>
            <a:r>
              <a:rPr lang="fr-FR" sz="1800" dirty="0"/>
              <a:t>	les objectifs, les outils et plateforme (Moodle), les modes de communication, l’entente 	d’évaluation, les évaluations, l’accompagnement et l’encadrement, les ressources, etc.</a:t>
            </a:r>
          </a:p>
          <a:p>
            <a:pPr fontAlgn="base"/>
            <a:r>
              <a:rPr lang="fr-FR" dirty="0"/>
              <a:t>Présenter Zoom</a:t>
            </a:r>
          </a:p>
          <a:p>
            <a:pPr marL="914400" lvl="2" indent="0" fontAlgn="base">
              <a:buNone/>
            </a:pPr>
            <a:r>
              <a:rPr lang="fr-FR" sz="1800" dirty="0"/>
              <a:t>règles techniques</a:t>
            </a:r>
          </a:p>
          <a:p>
            <a:pPr marL="914400" lvl="2" indent="0" fontAlgn="base">
              <a:buNone/>
            </a:pPr>
            <a:r>
              <a:rPr lang="fr-FR" sz="1800" dirty="0"/>
              <a:t>règles de bienséances</a:t>
            </a:r>
          </a:p>
        </p:txBody>
      </p:sp>
      <p:sp>
        <p:nvSpPr>
          <p:cNvPr id="5" name="Espace réservé du numéro de diapositive 4"/>
          <p:cNvSpPr>
            <a:spLocks noGrp="1"/>
          </p:cNvSpPr>
          <p:nvPr>
            <p:ph type="sldNum" sz="quarter" idx="12"/>
          </p:nvPr>
        </p:nvSpPr>
        <p:spPr/>
        <p:txBody>
          <a:bodyPr/>
          <a:lstStyle/>
          <a:p>
            <a:fld id="{9DFEB9E7-905B-47F3-A96F-374DDAD81464}" type="slidenum">
              <a:rPr lang="fr-CA" smtClean="0"/>
              <a:pPr/>
              <a:t>5</a:t>
            </a:fld>
            <a:endParaRPr lang="fr-CA" dirty="0"/>
          </a:p>
        </p:txBody>
      </p:sp>
    </p:spTree>
    <p:extLst>
      <p:ext uri="{BB962C8B-B14F-4D97-AF65-F5344CB8AC3E}">
        <p14:creationId xmlns:p14="http://schemas.microsoft.com/office/powerpoint/2010/main" val="34081520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a:latin typeface="Arial"/>
                <a:cs typeface="Arial"/>
              </a:rPr>
              <a:t>Exemples de règles techniques</a:t>
            </a:r>
            <a:endParaRPr lang="fr-CA" dirty="0"/>
          </a:p>
        </p:txBody>
      </p:sp>
      <p:sp>
        <p:nvSpPr>
          <p:cNvPr id="3" name="Espace réservé du contenu 2"/>
          <p:cNvSpPr>
            <a:spLocks noGrp="1"/>
          </p:cNvSpPr>
          <p:nvPr>
            <p:ph idx="1"/>
          </p:nvPr>
        </p:nvSpPr>
        <p:spPr/>
        <p:txBody>
          <a:bodyPr vert="horz" lIns="91440" tIns="45720" rIns="91440" bIns="45720" rtlCol="0" anchor="t">
            <a:normAutofit/>
          </a:bodyPr>
          <a:lstStyle/>
          <a:p>
            <a:r>
              <a:rPr lang="fr-CA" dirty="0">
                <a:latin typeface="Arial"/>
                <a:cs typeface="Arial"/>
              </a:rPr>
              <a:t>Pour une utilisation optimale de Zoom :</a:t>
            </a:r>
            <a:endParaRPr lang="fr-CA" dirty="0"/>
          </a:p>
          <a:p>
            <a:pPr marL="0" indent="0">
              <a:buNone/>
            </a:pPr>
            <a:endParaRPr lang="fr-CA" dirty="0">
              <a:latin typeface="Arial"/>
              <a:cs typeface="Arial"/>
            </a:endParaRPr>
          </a:p>
          <a:p>
            <a:pPr lvl="1"/>
            <a:r>
              <a:rPr lang="fr-CA" dirty="0">
                <a:latin typeface="Arial"/>
                <a:cs typeface="Arial"/>
              </a:rPr>
              <a:t>Rejoindre le son par l'ordinateur une fois connecté</a:t>
            </a:r>
          </a:p>
          <a:p>
            <a:pPr lvl="1"/>
            <a:r>
              <a:rPr lang="fr-CA" dirty="0">
                <a:latin typeface="Arial"/>
                <a:cs typeface="Arial"/>
              </a:rPr>
              <a:t>Utiliser des écouteurs préférablement</a:t>
            </a:r>
            <a:endParaRPr lang="fr-CA" dirty="0"/>
          </a:p>
          <a:p>
            <a:pPr lvl="1"/>
            <a:r>
              <a:rPr lang="fr-CA" dirty="0">
                <a:latin typeface="Arial"/>
                <a:cs typeface="Arial"/>
              </a:rPr>
              <a:t>Privilégier un branchement filaire Internet au wifi</a:t>
            </a:r>
          </a:p>
          <a:p>
            <a:pPr lvl="1"/>
            <a:r>
              <a:rPr lang="fr-CA" dirty="0">
                <a:latin typeface="Arial"/>
                <a:cs typeface="Arial"/>
              </a:rPr>
              <a:t>Faire un test de son (au besoin)</a:t>
            </a:r>
          </a:p>
          <a:p>
            <a:pPr lvl="1"/>
            <a:endParaRPr lang="fr-CA" dirty="0">
              <a:latin typeface="Arial"/>
              <a:cs typeface="Arial"/>
            </a:endParaRPr>
          </a:p>
          <a:p>
            <a:pPr lvl="1"/>
            <a:endParaRPr lang="fr-CA" dirty="0">
              <a:latin typeface="Arial"/>
              <a:cs typeface="Arial"/>
            </a:endParaRPr>
          </a:p>
          <a:p>
            <a:pPr lvl="1"/>
            <a:endParaRPr lang="fr-CA" dirty="0">
              <a:latin typeface="Arial"/>
              <a:cs typeface="Arial"/>
            </a:endParaRPr>
          </a:p>
        </p:txBody>
      </p:sp>
      <p:sp>
        <p:nvSpPr>
          <p:cNvPr id="5" name="Espace réservé du numéro de diapositive 4"/>
          <p:cNvSpPr>
            <a:spLocks noGrp="1"/>
          </p:cNvSpPr>
          <p:nvPr>
            <p:ph type="sldNum" sz="quarter" idx="12"/>
          </p:nvPr>
        </p:nvSpPr>
        <p:spPr/>
        <p:txBody>
          <a:bodyPr/>
          <a:lstStyle/>
          <a:p>
            <a:fld id="{9DFEB9E7-905B-47F3-A96F-374DDAD81464}" type="slidenum">
              <a:rPr lang="fr-CA" smtClean="0"/>
              <a:pPr/>
              <a:t>6</a:t>
            </a:fld>
            <a:endParaRPr lang="fr-CA"/>
          </a:p>
        </p:txBody>
      </p:sp>
      <p:grpSp>
        <p:nvGrpSpPr>
          <p:cNvPr id="12" name="Group 11">
            <a:extLst>
              <a:ext uri="{FF2B5EF4-FFF2-40B4-BE49-F238E27FC236}">
                <a16:creationId xmlns:a16="http://schemas.microsoft.com/office/drawing/2014/main" xmlns="" id="{4C4D37E3-FA43-4A9E-A58E-55F81ECB8FDD}"/>
              </a:ext>
            </a:extLst>
          </p:cNvPr>
          <p:cNvGrpSpPr/>
          <p:nvPr/>
        </p:nvGrpSpPr>
        <p:grpSpPr>
          <a:xfrm>
            <a:off x="8405004" y="3031663"/>
            <a:ext cx="3492946" cy="2923336"/>
            <a:chOff x="8405004" y="3031663"/>
            <a:chExt cx="3492946" cy="2923336"/>
          </a:xfrm>
        </p:grpSpPr>
        <p:pic>
          <p:nvPicPr>
            <p:cNvPr id="8" name="Picture 8">
              <a:extLst>
                <a:ext uri="{FF2B5EF4-FFF2-40B4-BE49-F238E27FC236}">
                  <a16:creationId xmlns:a16="http://schemas.microsoft.com/office/drawing/2014/main" xmlns="" id="{51E9BA43-B2D4-4C02-8DE7-2788DB0A1E3D}"/>
                </a:ext>
              </a:extLst>
            </p:cNvPr>
            <p:cNvPicPr>
              <a:picLocks noChangeAspect="1"/>
            </p:cNvPicPr>
            <p:nvPr/>
          </p:nvPicPr>
          <p:blipFill rotWithShape="1">
            <a:blip r:embed="rId2"/>
            <a:srcRect l="368" t="54902" r="72978" b="5483"/>
            <a:stretch/>
          </p:blipFill>
          <p:spPr>
            <a:xfrm>
              <a:off x="8405004" y="3031663"/>
              <a:ext cx="3492946" cy="2923336"/>
            </a:xfrm>
            <a:prstGeom prst="rect">
              <a:avLst/>
            </a:prstGeom>
          </p:spPr>
        </p:pic>
        <p:sp>
          <p:nvSpPr>
            <p:cNvPr id="10" name="Rectangle 9">
              <a:extLst>
                <a:ext uri="{FF2B5EF4-FFF2-40B4-BE49-F238E27FC236}">
                  <a16:creationId xmlns:a16="http://schemas.microsoft.com/office/drawing/2014/main" xmlns="" id="{6E09A1BF-8C8E-4751-96C5-23737383380F}"/>
                </a:ext>
              </a:extLst>
            </p:cNvPr>
            <p:cNvSpPr/>
            <p:nvPr/>
          </p:nvSpPr>
          <p:spPr>
            <a:xfrm>
              <a:off x="8974347" y="4495800"/>
              <a:ext cx="2803583" cy="244415"/>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xmlns="" id="{CB57854B-DF5E-42D5-A43F-DBA86E28D443}"/>
                </a:ext>
              </a:extLst>
            </p:cNvPr>
            <p:cNvSpPr/>
            <p:nvPr/>
          </p:nvSpPr>
          <p:spPr>
            <a:xfrm>
              <a:off x="8930316" y="5458184"/>
              <a:ext cx="287546" cy="488830"/>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9551840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a:latin typeface="Arial"/>
                <a:cs typeface="Arial"/>
              </a:rPr>
              <a:t>Exemples de règles de bienséances</a:t>
            </a:r>
            <a:endParaRPr lang="fr-CA" dirty="0"/>
          </a:p>
        </p:txBody>
      </p:sp>
      <p:sp>
        <p:nvSpPr>
          <p:cNvPr id="3" name="Espace réservé du contenu 2"/>
          <p:cNvSpPr>
            <a:spLocks noGrp="1"/>
          </p:cNvSpPr>
          <p:nvPr>
            <p:ph idx="1"/>
          </p:nvPr>
        </p:nvSpPr>
        <p:spPr/>
        <p:txBody>
          <a:bodyPr vert="horz" lIns="91440" tIns="45720" rIns="91440" bIns="45720" rtlCol="0" anchor="t">
            <a:normAutofit/>
          </a:bodyPr>
          <a:lstStyle/>
          <a:p>
            <a:r>
              <a:rPr lang="fr-CA">
                <a:latin typeface="Arial"/>
                <a:cs typeface="Arial"/>
              </a:rPr>
              <a:t>Comme dans une salle de classe, quelques règles sont à appliquer pour la bonne tenue de la séance :</a:t>
            </a:r>
            <a:endParaRPr lang="fr-CA"/>
          </a:p>
          <a:p>
            <a:pPr marL="0" indent="0">
              <a:buNone/>
            </a:pPr>
            <a:endParaRPr lang="fr-CA">
              <a:latin typeface="Arial"/>
              <a:cs typeface="Arial"/>
            </a:endParaRPr>
          </a:p>
          <a:p>
            <a:pPr lvl="1"/>
            <a:r>
              <a:rPr lang="fr-CA">
                <a:latin typeface="Arial"/>
                <a:cs typeface="Arial"/>
              </a:rPr>
              <a:t>Couper le micro lorsque vous n'intervenez pas</a:t>
            </a:r>
          </a:p>
          <a:p>
            <a:pPr lvl="1"/>
            <a:r>
              <a:rPr lang="fr-CA">
                <a:latin typeface="Arial"/>
                <a:cs typeface="Arial"/>
              </a:rPr>
              <a:t>Laisser la caméra ouverte</a:t>
            </a:r>
            <a:endParaRPr lang="en-US">
              <a:latin typeface="Arial"/>
              <a:cs typeface="Arial"/>
            </a:endParaRPr>
          </a:p>
          <a:p>
            <a:pPr lvl="1"/>
            <a:r>
              <a:rPr lang="fr-CA">
                <a:latin typeface="Arial"/>
                <a:cs typeface="Arial"/>
              </a:rPr>
              <a:t>Utiliser le clavardage et les icônes de réactions</a:t>
            </a:r>
            <a:endParaRPr lang="fr-CA"/>
          </a:p>
          <a:p>
            <a:pPr lvl="1"/>
            <a:r>
              <a:rPr lang="fr-CA">
                <a:latin typeface="Arial"/>
                <a:cs typeface="Arial"/>
              </a:rPr>
              <a:t>Respecter les horaires des séances et des pauses</a:t>
            </a:r>
            <a:endParaRPr lang="fr-CA"/>
          </a:p>
          <a:p>
            <a:pPr lvl="1"/>
            <a:r>
              <a:rPr lang="fr-CA">
                <a:latin typeface="Arial"/>
                <a:cs typeface="Arial"/>
              </a:rPr>
              <a:t>Respecter la parole et les propos de chacun</a:t>
            </a:r>
          </a:p>
          <a:p>
            <a:pPr lvl="1"/>
            <a:r>
              <a:rPr lang="fr-CA">
                <a:latin typeface="Arial"/>
                <a:cs typeface="Arial"/>
              </a:rPr>
              <a:t>Prévenir le formateur lors d'un départ anticipé à la séance ou de toute autre information pertinente</a:t>
            </a:r>
          </a:p>
          <a:p>
            <a:pPr lvl="1"/>
            <a:endParaRPr lang="fr-CA">
              <a:latin typeface="Arial"/>
              <a:cs typeface="Arial"/>
            </a:endParaRPr>
          </a:p>
          <a:p>
            <a:pPr lvl="1"/>
            <a:endParaRPr lang="fr-CA">
              <a:latin typeface="Arial"/>
              <a:cs typeface="Arial"/>
            </a:endParaRPr>
          </a:p>
          <a:p>
            <a:pPr lvl="1"/>
            <a:endParaRPr lang="fr-CA">
              <a:latin typeface="Arial"/>
              <a:cs typeface="Arial"/>
            </a:endParaRPr>
          </a:p>
        </p:txBody>
      </p:sp>
      <p:sp>
        <p:nvSpPr>
          <p:cNvPr id="5" name="Espace réservé du numéro de diapositive 4"/>
          <p:cNvSpPr>
            <a:spLocks noGrp="1"/>
          </p:cNvSpPr>
          <p:nvPr>
            <p:ph type="sldNum" sz="quarter" idx="12"/>
          </p:nvPr>
        </p:nvSpPr>
        <p:spPr/>
        <p:txBody>
          <a:bodyPr/>
          <a:lstStyle/>
          <a:p>
            <a:fld id="{9DFEB9E7-905B-47F3-A96F-374DDAD81464}" type="slidenum">
              <a:rPr lang="fr-CA" smtClean="0"/>
              <a:pPr/>
              <a:t>7</a:t>
            </a:fld>
            <a:endParaRPr lang="fr-CA"/>
          </a:p>
        </p:txBody>
      </p:sp>
    </p:spTree>
    <p:extLst>
      <p:ext uri="{BB962C8B-B14F-4D97-AF65-F5344CB8AC3E}">
        <p14:creationId xmlns:p14="http://schemas.microsoft.com/office/powerpoint/2010/main" val="18741374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a:t>Toutes les rencontres</a:t>
            </a:r>
          </a:p>
        </p:txBody>
      </p:sp>
      <p:sp>
        <p:nvSpPr>
          <p:cNvPr id="3" name="Espace réservé du contenu 2"/>
          <p:cNvSpPr>
            <a:spLocks noGrp="1"/>
          </p:cNvSpPr>
          <p:nvPr>
            <p:ph idx="1"/>
          </p:nvPr>
        </p:nvSpPr>
        <p:spPr>
          <a:xfrm>
            <a:off x="838200" y="1825624"/>
            <a:ext cx="10515600" cy="7226936"/>
          </a:xfrm>
        </p:spPr>
        <p:txBody>
          <a:bodyPr>
            <a:noAutofit/>
          </a:bodyPr>
          <a:lstStyle/>
          <a:p>
            <a:pPr fontAlgn="base"/>
            <a:r>
              <a:rPr lang="fr-FR" dirty="0"/>
              <a:t>Arriver 15 min avant la séance minimum</a:t>
            </a:r>
          </a:p>
          <a:p>
            <a:pPr fontAlgn="base"/>
            <a:r>
              <a:rPr lang="fr-FR" dirty="0"/>
              <a:t>Accueillir les étudiants</a:t>
            </a:r>
          </a:p>
          <a:p>
            <a:pPr fontAlgn="base"/>
            <a:r>
              <a:rPr lang="fr-FR" dirty="0"/>
              <a:t>Rappel des objectifs de la séance, des règles, des activités d’apprentissage réalisées avant la séance, etc.</a:t>
            </a:r>
          </a:p>
          <a:p>
            <a:pPr fontAlgn="base"/>
            <a:r>
              <a:rPr lang="fr-FR" dirty="0"/>
              <a:t>Faire des pauses pédagogiques et physiques</a:t>
            </a:r>
          </a:p>
          <a:p>
            <a:pPr fontAlgn="base"/>
            <a:r>
              <a:rPr lang="fr-FR" dirty="0"/>
              <a:t>Faire des rappels</a:t>
            </a:r>
          </a:p>
          <a:p>
            <a:pPr marL="0" indent="0" fontAlgn="base">
              <a:buNone/>
            </a:pPr>
            <a:r>
              <a:rPr lang="fr-FR" sz="1800" dirty="0"/>
              <a:t>	en début de séance (par l’enseignant, le ou les étudiants)					après une activité (étudiant, groupe 	puis enseignant)						fin de la séance</a:t>
            </a:r>
            <a:r>
              <a:rPr lang="fr-FR" sz="1400" dirty="0"/>
              <a:t> 					</a:t>
            </a:r>
          </a:p>
          <a:p>
            <a:pPr marL="0" indent="0">
              <a:buNone/>
            </a:pPr>
            <a:endParaRPr lang="fr-CA" sz="1400" dirty="0"/>
          </a:p>
          <a:p>
            <a:endParaRPr lang="fr-CA" dirty="0"/>
          </a:p>
        </p:txBody>
      </p:sp>
      <p:sp>
        <p:nvSpPr>
          <p:cNvPr id="5" name="Espace réservé du numéro de diapositive 4"/>
          <p:cNvSpPr>
            <a:spLocks noGrp="1"/>
          </p:cNvSpPr>
          <p:nvPr>
            <p:ph type="sldNum" sz="quarter" idx="12"/>
          </p:nvPr>
        </p:nvSpPr>
        <p:spPr/>
        <p:txBody>
          <a:bodyPr/>
          <a:lstStyle/>
          <a:p>
            <a:fld id="{9DFEB9E7-905B-47F3-A96F-374DDAD81464}" type="slidenum">
              <a:rPr lang="fr-CA" smtClean="0"/>
              <a:pPr/>
              <a:t>8</a:t>
            </a:fld>
            <a:endParaRPr lang="fr-CA" dirty="0"/>
          </a:p>
        </p:txBody>
      </p:sp>
    </p:spTree>
    <p:extLst>
      <p:ext uri="{BB962C8B-B14F-4D97-AF65-F5344CB8AC3E}">
        <p14:creationId xmlns:p14="http://schemas.microsoft.com/office/powerpoint/2010/main" val="16987271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a:t>Toutes les rencontres</a:t>
            </a:r>
          </a:p>
        </p:txBody>
      </p:sp>
      <p:sp>
        <p:nvSpPr>
          <p:cNvPr id="3" name="Espace réservé du contenu 2"/>
          <p:cNvSpPr>
            <a:spLocks noGrp="1"/>
          </p:cNvSpPr>
          <p:nvPr>
            <p:ph idx="1"/>
          </p:nvPr>
        </p:nvSpPr>
        <p:spPr>
          <a:xfrm>
            <a:off x="838200" y="1825624"/>
            <a:ext cx="10515600" cy="4530726"/>
          </a:xfrm>
        </p:spPr>
        <p:txBody>
          <a:bodyPr>
            <a:noAutofit/>
          </a:bodyPr>
          <a:lstStyle/>
          <a:p>
            <a:pPr fontAlgn="base"/>
            <a:r>
              <a:rPr lang="fr-FR" dirty="0"/>
              <a:t>Dynamiser le cours : </a:t>
            </a:r>
          </a:p>
          <a:p>
            <a:pPr marL="0" indent="0" fontAlgn="base">
              <a:buNone/>
            </a:pPr>
            <a:r>
              <a:rPr lang="fr-FR" sz="1800" dirty="0"/>
              <a:t>	varier les activités d’enseignement et apprentissage						questionner, discuter, échanger (oral, clavardage, sondage etc.)				séparer les étudiants (sous groupes) 						durée !						 </a:t>
            </a:r>
          </a:p>
          <a:p>
            <a:pPr fontAlgn="base"/>
            <a:r>
              <a:rPr lang="fr-FR" dirty="0"/>
              <a:t>Interagir : </a:t>
            </a:r>
          </a:p>
          <a:p>
            <a:pPr marL="0" indent="0" fontAlgn="base">
              <a:buNone/>
            </a:pPr>
            <a:r>
              <a:rPr lang="fr-FR" sz="1800" dirty="0"/>
              <a:t>	l’enseignant (partager son écran – document ou vidéo, annoter un document, etc.)		l’étudiant (partager son écran, encercler, annoter, surligneur, etc.)			les étudiants (annoter simultanément)</a:t>
            </a:r>
          </a:p>
          <a:p>
            <a:pPr fontAlgn="base"/>
            <a:r>
              <a:rPr lang="fr-FR" dirty="0"/>
              <a:t>Conclusion : </a:t>
            </a:r>
          </a:p>
          <a:p>
            <a:pPr marL="0" indent="0" fontAlgn="base">
              <a:buNone/>
            </a:pPr>
            <a:r>
              <a:rPr lang="fr-FR" sz="1800" dirty="0"/>
              <a:t>	revenir sur les connaissances vues, questions ouvertes, etc.</a:t>
            </a:r>
          </a:p>
          <a:p>
            <a:pPr fontAlgn="base"/>
            <a:r>
              <a:rPr lang="fr-FR" dirty="0"/>
              <a:t>Annoncer les prochaines actions :</a:t>
            </a:r>
          </a:p>
          <a:p>
            <a:pPr marL="0" indent="0" fontAlgn="base">
              <a:buNone/>
            </a:pPr>
            <a:r>
              <a:rPr lang="fr-FR" sz="1800" dirty="0"/>
              <a:t>	ce qui est attendu, modalités, dates, etc.</a:t>
            </a:r>
            <a:endParaRPr lang="fr-CA" dirty="0"/>
          </a:p>
        </p:txBody>
      </p:sp>
      <p:sp>
        <p:nvSpPr>
          <p:cNvPr id="5" name="Espace réservé du numéro de diapositive 4"/>
          <p:cNvSpPr>
            <a:spLocks noGrp="1"/>
          </p:cNvSpPr>
          <p:nvPr>
            <p:ph type="sldNum" sz="quarter" idx="12"/>
          </p:nvPr>
        </p:nvSpPr>
        <p:spPr/>
        <p:txBody>
          <a:bodyPr/>
          <a:lstStyle/>
          <a:p>
            <a:fld id="{9DFEB9E7-905B-47F3-A96F-374DDAD81464}" type="slidenum">
              <a:rPr lang="fr-CA" smtClean="0"/>
              <a:pPr/>
              <a:t>9</a:t>
            </a:fld>
            <a:endParaRPr lang="fr-CA" dirty="0"/>
          </a:p>
        </p:txBody>
      </p:sp>
    </p:spTree>
    <p:extLst>
      <p:ext uri="{BB962C8B-B14F-4D97-AF65-F5344CB8AC3E}">
        <p14:creationId xmlns:p14="http://schemas.microsoft.com/office/powerpoint/2010/main" val="2324970519"/>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152</TotalTime>
  <Words>236</Words>
  <Application>Microsoft Macintosh PowerPoint</Application>
  <PresentationFormat>Grand écran</PresentationFormat>
  <Paragraphs>94</Paragraphs>
  <Slides>12</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12</vt:i4>
      </vt:variant>
    </vt:vector>
  </HeadingPairs>
  <TitlesOfParts>
    <vt:vector size="17" baseType="lpstr">
      <vt:lpstr>Calibri</vt:lpstr>
      <vt:lpstr>Times New Roman</vt:lpstr>
      <vt:lpstr>Wingdings</vt:lpstr>
      <vt:lpstr>Arial</vt:lpstr>
      <vt:lpstr>Thème Office</vt:lpstr>
      <vt:lpstr>Présentation PowerPoint</vt:lpstr>
      <vt:lpstr>Les bonnes pratiques pédagogiques en vidéoconférence</vt:lpstr>
      <vt:lpstr>N’oubliez pas de toujours penser à ces points lors de la conception et de la planification</vt:lpstr>
      <vt:lpstr>Avant la première rencontre</vt:lpstr>
      <vt:lpstr>Première rencontre</vt:lpstr>
      <vt:lpstr>Exemples de règles techniques</vt:lpstr>
      <vt:lpstr>Exemples de règles de bienséances</vt:lpstr>
      <vt:lpstr>Toutes les rencontres</vt:lpstr>
      <vt:lpstr>Toutes les rencontres</vt:lpstr>
      <vt:lpstr>Après les rencontres</vt:lpstr>
      <vt:lpstr>Exemple de scénario</vt:lpstr>
      <vt:lpstr>Ressources et soutien</vt:lpstr>
    </vt:vector>
  </TitlesOfParts>
  <Company>UQAM</Company>
  <LinksUpToDate>false</LinksUpToDate>
  <SharedDoc>false</SharedDoc>
  <HyperlinksChanged>false</HyperlinksChanged>
  <AppVersion>15.0033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Tournevache, Émilie</dc:creator>
  <cp:lastModifiedBy>Boucher, Viviane</cp:lastModifiedBy>
  <cp:revision>27</cp:revision>
  <dcterms:created xsi:type="dcterms:W3CDTF">2019-02-27T15:08:09Z</dcterms:created>
  <dcterms:modified xsi:type="dcterms:W3CDTF">2020-06-04T02:20:05Z</dcterms:modified>
</cp:coreProperties>
</file>