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48" r:id="rId6"/>
    <p:sldId id="320" r:id="rId7"/>
    <p:sldId id="340" r:id="rId8"/>
    <p:sldId id="342" r:id="rId9"/>
    <p:sldId id="351" r:id="rId10"/>
    <p:sldId id="356" r:id="rId11"/>
    <p:sldId id="362" r:id="rId12"/>
    <p:sldId id="357" r:id="rId13"/>
    <p:sldId id="326" r:id="rId14"/>
    <p:sldId id="364" r:id="rId15"/>
    <p:sldId id="334" r:id="rId16"/>
    <p:sldId id="358" r:id="rId17"/>
    <p:sldId id="359" r:id="rId18"/>
    <p:sldId id="361" r:id="rId19"/>
    <p:sldId id="360" r:id="rId20"/>
    <p:sldId id="339" r:id="rId21"/>
    <p:sldId id="365" r:id="rId22"/>
    <p:sldId id="366" r:id="rId23"/>
    <p:sldId id="36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34F94-9593-4811-A8F0-8164F461ED72}" v="40" dt="2020-04-16T13:45:07.994"/>
    <p1510:client id="{086C3374-3774-4456-92D8-6BB4CB484F60}" v="1224" dt="2020-04-15T22:13:34.396"/>
    <p1510:client id="{24BA90E3-A4E2-419A-AECB-94B9D7A1B73E}" v="308" dt="2020-04-15T22:59:22.828"/>
    <p1510:client id="{2B4A8A77-466B-490C-A8B6-57828EB7AEE2}" v="118" dt="2020-04-15T21:30:42.468"/>
    <p1510:client id="{371EBEF4-7B37-4756-BD9C-68D89F97445B}" v="1340" dt="2020-04-15T19:06:26.220"/>
    <p1510:client id="{4886419A-233E-4D7E-A672-B1FB4AE4E75C}" v="1211" dt="2020-04-15T21:25:26.952"/>
    <p1510:client id="{5F60BAF2-45B4-4299-BEFD-61706BECE8A6}" v="16" dt="2020-04-15T23:15:34.432"/>
    <p1510:client id="{7C37C2A8-3783-478D-A97F-BDA4779788D0}" v="2" dt="2020-04-15T19:07:14.498"/>
    <p1510:client id="{7D492DC3-459A-4B54-B583-9B9064EB03A9}" v="499" dt="2020-04-15T22:43:42.445"/>
    <p1510:client id="{9AB8BDBD-79E9-42D7-9C95-E87992121646}" v="1" dt="2020-04-15T23:19:51.188"/>
    <p1510:client id="{A287B7F8-47E2-42E0-AD0F-E418CC5D5548}" v="331" dt="2020-04-15T22:25:05.542"/>
    <p1510:client id="{A94A3B3F-8B50-4F34-8C7A-DBED092E118A}" v="645" dt="2020-04-16T14:35:18.079"/>
    <p1510:client id="{AF60F7D4-0324-4E4C-BDDC-BABCC38D2E11}" v="492" dt="2020-04-15T23:13:49.593"/>
    <p1510:client id="{DA3229E8-ABE1-4A08-8EAA-0094D07F612E}" v="551" dt="2020-04-15T18:38:02.259"/>
    <p1510:client id="{DE34CF31-0A10-438A-A92C-A742BC820F08}" v="4" dt="2020-04-16T13:31:40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0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hyperlink" Target="mailto:Session-SigleDuCours-Groupe@uqam.ca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hyperlink" Target="https://vie-etudiante.uqam.ca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mailto:Session-SigleDuCours-Groupe@uqam.ca" TargetMode="External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5" Type="http://schemas.openxmlformats.org/officeDocument/2006/relationships/hyperlink" Target="https://vie-etudiante.uqam.ca/" TargetMode="External"/><Relationship Id="rId4" Type="http://schemas.openxmlformats.org/officeDocument/2006/relationships/image" Target="../media/image1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062F1-1D90-4956-8AF6-5EDAC20B70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B9293843-1DE9-42F7-9C08-116ADAE581AC}">
      <dgm:prSet/>
      <dgm:spPr/>
      <dgm:t>
        <a:bodyPr/>
        <a:lstStyle/>
        <a:p>
          <a:r>
            <a:rPr lang="fr-FR" b="0" i="0"/>
            <a:t>1. Infos </a:t>
          </a:r>
          <a:r>
            <a:rPr lang="fr-FR" b="0" i="0">
              <a:latin typeface="Arial" panose="020B0604020202020204"/>
            </a:rPr>
            <a:t>institutionnelles</a:t>
          </a:r>
          <a:r>
            <a:rPr lang="fr-FR" b="0" i="0"/>
            <a:t> (calendrier et ententes d'évaluation)</a:t>
          </a:r>
          <a:endParaRPr lang="fr-FR"/>
        </a:p>
      </dgm:t>
    </dgm:pt>
    <dgm:pt modelId="{3F00B5D5-671E-43F2-B18D-E626FE385A64}" type="parTrans" cxnId="{D258C7BA-6CBB-4FD5-866C-CB63D3458B1A}">
      <dgm:prSet/>
      <dgm:spPr/>
      <dgm:t>
        <a:bodyPr/>
        <a:lstStyle/>
        <a:p>
          <a:endParaRPr lang="fr-FR"/>
        </a:p>
      </dgm:t>
    </dgm:pt>
    <dgm:pt modelId="{DD13CCCA-209F-465D-A91F-38DA8F251D4B}" type="sibTrans" cxnId="{D258C7BA-6CBB-4FD5-866C-CB63D3458B1A}">
      <dgm:prSet/>
      <dgm:spPr/>
      <dgm:t>
        <a:bodyPr/>
        <a:lstStyle/>
        <a:p>
          <a:endParaRPr lang="fr-FR"/>
        </a:p>
      </dgm:t>
    </dgm:pt>
    <dgm:pt modelId="{7B6A5FB4-6515-4C16-A4C4-902D46665100}">
      <dgm:prSet/>
      <dgm:spPr/>
      <dgm:t>
        <a:bodyPr/>
        <a:lstStyle/>
        <a:p>
          <a:r>
            <a:rPr lang="fr-FR" b="0" i="0"/>
            <a:t>2. Analyser brièvement le cours</a:t>
          </a:r>
          <a:r>
            <a:rPr lang="fr-FR" b="1" i="0"/>
            <a:t> </a:t>
          </a:r>
          <a:r>
            <a:rPr lang="fr-FR" b="0" i="0"/>
            <a:t> </a:t>
          </a:r>
          <a:endParaRPr lang="fr-FR"/>
        </a:p>
      </dgm:t>
    </dgm:pt>
    <dgm:pt modelId="{F1878D32-2B06-48B8-96D5-35F31CD6BA8D}" type="parTrans" cxnId="{B763141D-CFFC-450D-AE09-BE377042679F}">
      <dgm:prSet/>
      <dgm:spPr/>
      <dgm:t>
        <a:bodyPr/>
        <a:lstStyle/>
        <a:p>
          <a:endParaRPr lang="fr-FR"/>
        </a:p>
      </dgm:t>
    </dgm:pt>
    <dgm:pt modelId="{4D82A749-306A-4512-9C59-19EFB81CC2FC}" type="sibTrans" cxnId="{B763141D-CFFC-450D-AE09-BE377042679F}">
      <dgm:prSet/>
      <dgm:spPr/>
      <dgm:t>
        <a:bodyPr/>
        <a:lstStyle/>
        <a:p>
          <a:endParaRPr lang="fr-FR"/>
        </a:p>
      </dgm:t>
    </dgm:pt>
    <dgm:pt modelId="{4D69BD9B-742B-41C8-93F7-5305EEF2429D}">
      <dgm:prSet/>
      <dgm:spPr/>
      <dgm:t>
        <a:bodyPr/>
        <a:lstStyle/>
        <a:p>
          <a:pPr rtl="0"/>
          <a:r>
            <a:rPr lang="fr-FR" b="0" i="0"/>
            <a:t>3. Planifier les séances</a:t>
          </a:r>
          <a:r>
            <a:rPr lang="fr-FR" b="0" i="0">
              <a:latin typeface="Arial" panose="020B0604020202020204"/>
            </a:rPr>
            <a:t> </a:t>
          </a:r>
          <a:endParaRPr lang="fr-FR">
            <a:latin typeface="Arial" panose="020B0604020202020204"/>
          </a:endParaRPr>
        </a:p>
      </dgm:t>
    </dgm:pt>
    <dgm:pt modelId="{71135E62-F19E-484E-BC06-FAEFD271BB0F}" type="parTrans" cxnId="{22EE59E3-EDB8-4F55-9310-FD3B7D49E9AE}">
      <dgm:prSet/>
      <dgm:spPr/>
      <dgm:t>
        <a:bodyPr/>
        <a:lstStyle/>
        <a:p>
          <a:endParaRPr lang="fr-FR"/>
        </a:p>
      </dgm:t>
    </dgm:pt>
    <dgm:pt modelId="{BBC09CE5-09FF-4646-A6A6-DD805A9B8522}" type="sibTrans" cxnId="{22EE59E3-EDB8-4F55-9310-FD3B7D49E9AE}">
      <dgm:prSet/>
      <dgm:spPr/>
      <dgm:t>
        <a:bodyPr/>
        <a:lstStyle/>
        <a:p>
          <a:endParaRPr lang="fr-FR"/>
        </a:p>
      </dgm:t>
    </dgm:pt>
    <dgm:pt modelId="{3A2FBE8B-E29B-46D2-A0A3-A5696C6E6594}">
      <dgm:prSet/>
      <dgm:spPr/>
      <dgm:t>
        <a:bodyPr/>
        <a:lstStyle/>
        <a:p>
          <a:pPr rtl="0"/>
          <a:r>
            <a:rPr lang="fr-FR" b="0" i="0"/>
            <a:t>4. Choisir les activités et les modalités d'évaluation</a:t>
          </a:r>
          <a:r>
            <a:rPr lang="fr-FR" b="0" i="0">
              <a:latin typeface="Arial" panose="020B0604020202020204"/>
            </a:rPr>
            <a:t> </a:t>
          </a:r>
          <a:endParaRPr lang="fr-FR"/>
        </a:p>
      </dgm:t>
    </dgm:pt>
    <dgm:pt modelId="{173CAA1E-255C-46C1-9344-BFC5FBE171B6}" type="parTrans" cxnId="{6D04D9B0-5319-4D59-A7C6-CEA0BF28EC6C}">
      <dgm:prSet/>
      <dgm:spPr/>
      <dgm:t>
        <a:bodyPr/>
        <a:lstStyle/>
        <a:p>
          <a:endParaRPr lang="fr-FR"/>
        </a:p>
      </dgm:t>
    </dgm:pt>
    <dgm:pt modelId="{40E26A1D-B552-4CB1-A1D6-49F3FC09A27C}" type="sibTrans" cxnId="{6D04D9B0-5319-4D59-A7C6-CEA0BF28EC6C}">
      <dgm:prSet/>
      <dgm:spPr/>
      <dgm:t>
        <a:bodyPr/>
        <a:lstStyle/>
        <a:p>
          <a:endParaRPr lang="fr-FR"/>
        </a:p>
      </dgm:t>
    </dgm:pt>
    <dgm:pt modelId="{2A084EC8-AB34-4318-A1F5-8BAED6F41419}">
      <dgm:prSet/>
      <dgm:spPr/>
      <dgm:t>
        <a:bodyPr/>
        <a:lstStyle/>
        <a:p>
          <a:pPr rtl="0"/>
          <a:r>
            <a:rPr lang="fr-FR" b="0" i="0"/>
            <a:t>5. Penser à la communication et à l'encadrement</a:t>
          </a:r>
          <a:r>
            <a:rPr lang="fr-FR" b="0" i="0">
              <a:latin typeface="Arial" panose="020B0604020202020204"/>
            </a:rPr>
            <a:t> </a:t>
          </a:r>
          <a:endParaRPr lang="fr-FR"/>
        </a:p>
      </dgm:t>
    </dgm:pt>
    <dgm:pt modelId="{778DE82A-55E3-4595-904F-CB535FADB63A}" type="parTrans" cxnId="{FA190DEC-8B79-4013-B853-379FE3E23CFB}">
      <dgm:prSet/>
      <dgm:spPr/>
      <dgm:t>
        <a:bodyPr/>
        <a:lstStyle/>
        <a:p>
          <a:endParaRPr lang="fr-FR"/>
        </a:p>
      </dgm:t>
    </dgm:pt>
    <dgm:pt modelId="{3C17BD78-9665-47C9-88E3-E798432137CF}" type="sibTrans" cxnId="{FA190DEC-8B79-4013-B853-379FE3E23CFB}">
      <dgm:prSet/>
      <dgm:spPr/>
      <dgm:t>
        <a:bodyPr/>
        <a:lstStyle/>
        <a:p>
          <a:endParaRPr lang="fr-FR"/>
        </a:p>
      </dgm:t>
    </dgm:pt>
    <dgm:pt modelId="{C6609547-E453-4776-8A9B-8F9C249261EC}">
      <dgm:prSet/>
      <dgm:spPr/>
      <dgm:t>
        <a:bodyPr/>
        <a:lstStyle/>
        <a:p>
          <a:r>
            <a:rPr lang="fr-FR" b="0" i="0"/>
            <a:t>6. Mettre en œuvre la prestation d'enseignement</a:t>
          </a:r>
          <a:endParaRPr lang="fr-FR"/>
        </a:p>
      </dgm:t>
    </dgm:pt>
    <dgm:pt modelId="{18A782F3-D62E-4E84-8385-C97768E10ABA}" type="parTrans" cxnId="{6573E3B2-8431-4180-9222-AE8BF48F70C2}">
      <dgm:prSet/>
      <dgm:spPr/>
      <dgm:t>
        <a:bodyPr/>
        <a:lstStyle/>
        <a:p>
          <a:endParaRPr lang="fr-FR"/>
        </a:p>
      </dgm:t>
    </dgm:pt>
    <dgm:pt modelId="{92469221-DE40-4E65-8B1D-F6125A63122A}" type="sibTrans" cxnId="{6573E3B2-8431-4180-9222-AE8BF48F70C2}">
      <dgm:prSet/>
      <dgm:spPr/>
      <dgm:t>
        <a:bodyPr/>
        <a:lstStyle/>
        <a:p>
          <a:endParaRPr lang="fr-FR"/>
        </a:p>
      </dgm:t>
    </dgm:pt>
    <dgm:pt modelId="{14DDE250-ECD3-42D9-8D36-B5C6E9C701FF}" type="pres">
      <dgm:prSet presAssocID="{46D062F1-1D90-4956-8AF6-5EDAC20B70B0}" presName="linear" presStyleCnt="0">
        <dgm:presLayoutVars>
          <dgm:animLvl val="lvl"/>
          <dgm:resizeHandles val="exact"/>
        </dgm:presLayoutVars>
      </dgm:prSet>
      <dgm:spPr/>
    </dgm:pt>
    <dgm:pt modelId="{F281ECB3-890B-472C-AC2A-5673D1DADCB4}" type="pres">
      <dgm:prSet presAssocID="{B9293843-1DE9-42F7-9C08-116ADAE581A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F140E92-3BC4-4B88-8E3E-F0E916B3E606}" type="pres">
      <dgm:prSet presAssocID="{DD13CCCA-209F-465D-A91F-38DA8F251D4B}" presName="spacer" presStyleCnt="0"/>
      <dgm:spPr/>
    </dgm:pt>
    <dgm:pt modelId="{DB37604C-7E3B-4D50-A449-70C2F6DA9889}" type="pres">
      <dgm:prSet presAssocID="{7B6A5FB4-6515-4C16-A4C4-902D4666510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A11849E-1D8A-471C-B6D6-F6AEF5E0C2CB}" type="pres">
      <dgm:prSet presAssocID="{4D82A749-306A-4512-9C59-19EFB81CC2FC}" presName="spacer" presStyleCnt="0"/>
      <dgm:spPr/>
    </dgm:pt>
    <dgm:pt modelId="{02A96984-3443-4767-80DD-F44AB15E50F7}" type="pres">
      <dgm:prSet presAssocID="{4D69BD9B-742B-41C8-93F7-5305EEF2429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E78959D-5DAA-44EC-815D-8E06EC323A8F}" type="pres">
      <dgm:prSet presAssocID="{BBC09CE5-09FF-4646-A6A6-DD805A9B8522}" presName="spacer" presStyleCnt="0"/>
      <dgm:spPr/>
    </dgm:pt>
    <dgm:pt modelId="{FCC8B064-40F6-431C-B5C9-C2B2DB57212E}" type="pres">
      <dgm:prSet presAssocID="{3A2FBE8B-E29B-46D2-A0A3-A5696C6E659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C924829-C262-4D74-8D95-92A3E699BC4A}" type="pres">
      <dgm:prSet presAssocID="{40E26A1D-B552-4CB1-A1D6-49F3FC09A27C}" presName="spacer" presStyleCnt="0"/>
      <dgm:spPr/>
    </dgm:pt>
    <dgm:pt modelId="{60214506-9501-494F-88D6-E20150E8C2F7}" type="pres">
      <dgm:prSet presAssocID="{2A084EC8-AB34-4318-A1F5-8BAED6F4141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630C1BD-CF98-44BE-867E-FC78CBC51ACA}" type="pres">
      <dgm:prSet presAssocID="{3C17BD78-9665-47C9-88E3-E798432137CF}" presName="spacer" presStyleCnt="0"/>
      <dgm:spPr/>
    </dgm:pt>
    <dgm:pt modelId="{2879F59E-02AE-4354-8F89-F96C8D48C96D}" type="pres">
      <dgm:prSet presAssocID="{C6609547-E453-4776-8A9B-8F9C249261E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767D700-83A5-4D21-8F8E-C428DF484558}" type="presOf" srcId="{7B6A5FB4-6515-4C16-A4C4-902D46665100}" destId="{DB37604C-7E3B-4D50-A449-70C2F6DA9889}" srcOrd="0" destOrd="0" presId="urn:microsoft.com/office/officeart/2005/8/layout/vList2"/>
    <dgm:cxn modelId="{079B1C0A-6FAF-4E50-9A3A-E531EC3E8ED4}" type="presOf" srcId="{3A2FBE8B-E29B-46D2-A0A3-A5696C6E6594}" destId="{FCC8B064-40F6-431C-B5C9-C2B2DB57212E}" srcOrd="0" destOrd="0" presId="urn:microsoft.com/office/officeart/2005/8/layout/vList2"/>
    <dgm:cxn modelId="{89387B1B-1EF2-4E48-BE89-9B7A02F18E04}" type="presOf" srcId="{B9293843-1DE9-42F7-9C08-116ADAE581AC}" destId="{F281ECB3-890B-472C-AC2A-5673D1DADCB4}" srcOrd="0" destOrd="0" presId="urn:microsoft.com/office/officeart/2005/8/layout/vList2"/>
    <dgm:cxn modelId="{B763141D-CFFC-450D-AE09-BE377042679F}" srcId="{46D062F1-1D90-4956-8AF6-5EDAC20B70B0}" destId="{7B6A5FB4-6515-4C16-A4C4-902D46665100}" srcOrd="1" destOrd="0" parTransId="{F1878D32-2B06-48B8-96D5-35F31CD6BA8D}" sibTransId="{4D82A749-306A-4512-9C59-19EFB81CC2FC}"/>
    <dgm:cxn modelId="{FF191E26-5C68-442B-B93D-954889685595}" type="presOf" srcId="{46D062F1-1D90-4956-8AF6-5EDAC20B70B0}" destId="{14DDE250-ECD3-42D9-8D36-B5C6E9C701FF}" srcOrd="0" destOrd="0" presId="urn:microsoft.com/office/officeart/2005/8/layout/vList2"/>
    <dgm:cxn modelId="{A5803651-30F9-4516-AC02-1DD41E423F0C}" type="presOf" srcId="{C6609547-E453-4776-8A9B-8F9C249261EC}" destId="{2879F59E-02AE-4354-8F89-F96C8D48C96D}" srcOrd="0" destOrd="0" presId="urn:microsoft.com/office/officeart/2005/8/layout/vList2"/>
    <dgm:cxn modelId="{240FDC56-A89B-4C0C-AB4D-4F367AA8BCB8}" type="presOf" srcId="{4D69BD9B-742B-41C8-93F7-5305EEF2429D}" destId="{02A96984-3443-4767-80DD-F44AB15E50F7}" srcOrd="0" destOrd="0" presId="urn:microsoft.com/office/officeart/2005/8/layout/vList2"/>
    <dgm:cxn modelId="{A0FE78AF-CB86-4D03-BD95-9654DEDBF4A5}" type="presOf" srcId="{2A084EC8-AB34-4318-A1F5-8BAED6F41419}" destId="{60214506-9501-494F-88D6-E20150E8C2F7}" srcOrd="0" destOrd="0" presId="urn:microsoft.com/office/officeart/2005/8/layout/vList2"/>
    <dgm:cxn modelId="{6D04D9B0-5319-4D59-A7C6-CEA0BF28EC6C}" srcId="{46D062F1-1D90-4956-8AF6-5EDAC20B70B0}" destId="{3A2FBE8B-E29B-46D2-A0A3-A5696C6E6594}" srcOrd="3" destOrd="0" parTransId="{173CAA1E-255C-46C1-9344-BFC5FBE171B6}" sibTransId="{40E26A1D-B552-4CB1-A1D6-49F3FC09A27C}"/>
    <dgm:cxn modelId="{6573E3B2-8431-4180-9222-AE8BF48F70C2}" srcId="{46D062F1-1D90-4956-8AF6-5EDAC20B70B0}" destId="{C6609547-E453-4776-8A9B-8F9C249261EC}" srcOrd="5" destOrd="0" parTransId="{18A782F3-D62E-4E84-8385-C97768E10ABA}" sibTransId="{92469221-DE40-4E65-8B1D-F6125A63122A}"/>
    <dgm:cxn modelId="{D258C7BA-6CBB-4FD5-866C-CB63D3458B1A}" srcId="{46D062F1-1D90-4956-8AF6-5EDAC20B70B0}" destId="{B9293843-1DE9-42F7-9C08-116ADAE581AC}" srcOrd="0" destOrd="0" parTransId="{3F00B5D5-671E-43F2-B18D-E626FE385A64}" sibTransId="{DD13CCCA-209F-465D-A91F-38DA8F251D4B}"/>
    <dgm:cxn modelId="{22EE59E3-EDB8-4F55-9310-FD3B7D49E9AE}" srcId="{46D062F1-1D90-4956-8AF6-5EDAC20B70B0}" destId="{4D69BD9B-742B-41C8-93F7-5305EEF2429D}" srcOrd="2" destOrd="0" parTransId="{71135E62-F19E-484E-BC06-FAEFD271BB0F}" sibTransId="{BBC09CE5-09FF-4646-A6A6-DD805A9B8522}"/>
    <dgm:cxn modelId="{FA190DEC-8B79-4013-B853-379FE3E23CFB}" srcId="{46D062F1-1D90-4956-8AF6-5EDAC20B70B0}" destId="{2A084EC8-AB34-4318-A1F5-8BAED6F41419}" srcOrd="4" destOrd="0" parTransId="{778DE82A-55E3-4595-904F-CB535FADB63A}" sibTransId="{3C17BD78-9665-47C9-88E3-E798432137CF}"/>
    <dgm:cxn modelId="{5B296ED9-782D-45A7-BE73-F28ED8C9CFCB}" type="presParOf" srcId="{14DDE250-ECD3-42D9-8D36-B5C6E9C701FF}" destId="{F281ECB3-890B-472C-AC2A-5673D1DADCB4}" srcOrd="0" destOrd="0" presId="urn:microsoft.com/office/officeart/2005/8/layout/vList2"/>
    <dgm:cxn modelId="{F366D6AE-ED88-45AF-B346-CB0B649AE47A}" type="presParOf" srcId="{14DDE250-ECD3-42D9-8D36-B5C6E9C701FF}" destId="{8F140E92-3BC4-4B88-8E3E-F0E916B3E606}" srcOrd="1" destOrd="0" presId="urn:microsoft.com/office/officeart/2005/8/layout/vList2"/>
    <dgm:cxn modelId="{86B4CD11-0DF7-492A-8039-44AA5ECA7C7F}" type="presParOf" srcId="{14DDE250-ECD3-42D9-8D36-B5C6E9C701FF}" destId="{DB37604C-7E3B-4D50-A449-70C2F6DA9889}" srcOrd="2" destOrd="0" presId="urn:microsoft.com/office/officeart/2005/8/layout/vList2"/>
    <dgm:cxn modelId="{F97C5D76-E607-4824-A1A4-793C0C197794}" type="presParOf" srcId="{14DDE250-ECD3-42D9-8D36-B5C6E9C701FF}" destId="{3A11849E-1D8A-471C-B6D6-F6AEF5E0C2CB}" srcOrd="3" destOrd="0" presId="urn:microsoft.com/office/officeart/2005/8/layout/vList2"/>
    <dgm:cxn modelId="{2D0ED1DB-1CA1-4709-96AD-C76D52C76D26}" type="presParOf" srcId="{14DDE250-ECD3-42D9-8D36-B5C6E9C701FF}" destId="{02A96984-3443-4767-80DD-F44AB15E50F7}" srcOrd="4" destOrd="0" presId="urn:microsoft.com/office/officeart/2005/8/layout/vList2"/>
    <dgm:cxn modelId="{C0CF686D-91CE-4E3E-86FC-4968B6B3D318}" type="presParOf" srcId="{14DDE250-ECD3-42D9-8D36-B5C6E9C701FF}" destId="{FE78959D-5DAA-44EC-815D-8E06EC323A8F}" srcOrd="5" destOrd="0" presId="urn:microsoft.com/office/officeart/2005/8/layout/vList2"/>
    <dgm:cxn modelId="{7D0A64A0-5AB5-4EA1-BDE5-07835BCBAF0A}" type="presParOf" srcId="{14DDE250-ECD3-42D9-8D36-B5C6E9C701FF}" destId="{FCC8B064-40F6-431C-B5C9-C2B2DB57212E}" srcOrd="6" destOrd="0" presId="urn:microsoft.com/office/officeart/2005/8/layout/vList2"/>
    <dgm:cxn modelId="{957185C0-40C5-46F0-90BF-EC90BB94BBFC}" type="presParOf" srcId="{14DDE250-ECD3-42D9-8D36-B5C6E9C701FF}" destId="{7C924829-C262-4D74-8D95-92A3E699BC4A}" srcOrd="7" destOrd="0" presId="urn:microsoft.com/office/officeart/2005/8/layout/vList2"/>
    <dgm:cxn modelId="{FC5D6E74-D149-408C-AFC8-2A9CA5857BEB}" type="presParOf" srcId="{14DDE250-ECD3-42D9-8D36-B5C6E9C701FF}" destId="{60214506-9501-494F-88D6-E20150E8C2F7}" srcOrd="8" destOrd="0" presId="urn:microsoft.com/office/officeart/2005/8/layout/vList2"/>
    <dgm:cxn modelId="{9A6A5523-9DFC-4CBF-88D6-35FFEDCA1109}" type="presParOf" srcId="{14DDE250-ECD3-42D9-8D36-B5C6E9C701FF}" destId="{E630C1BD-CF98-44BE-867E-FC78CBC51ACA}" srcOrd="9" destOrd="0" presId="urn:microsoft.com/office/officeart/2005/8/layout/vList2"/>
    <dgm:cxn modelId="{65497071-EE6E-4014-809D-575F82899E3F}" type="presParOf" srcId="{14DDE250-ECD3-42D9-8D36-B5C6E9C701FF}" destId="{2879F59E-02AE-4354-8F89-F96C8D48C96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F7BE43-E300-4D57-8218-313E76D8C5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fr-FR"/>
        </a:p>
      </dgm:t>
    </dgm:pt>
    <dgm:pt modelId="{1D6E41D5-A8A1-4647-A9B2-5B0488A2F574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La prestation d’enseignement en différé</a:t>
          </a:r>
          <a:r>
            <a:rPr lang="fr-FR" b="0" i="0" u="none" strike="noStrike" cap="none" baseline="0" noProof="0">
              <a:latin typeface="Arial"/>
              <a:cs typeface="Arial"/>
            </a:rPr>
            <a:t> (</a:t>
          </a:r>
          <a:r>
            <a:rPr lang="fr-FR">
              <a:latin typeface="Arial" panose="020B0604020202020204"/>
            </a:rPr>
            <a:t>Moodle</a:t>
          </a:r>
          <a:r>
            <a:rPr lang="fr-FR" b="0" i="0" u="none" strike="noStrike" cap="none" baseline="0" noProof="0">
              <a:latin typeface="Arial"/>
              <a:cs typeface="Arial"/>
            </a:rPr>
            <a:t>)</a:t>
          </a:r>
          <a:r>
            <a:rPr lang="fr-FR">
              <a:latin typeface="Arial" panose="020B0604020202020204"/>
            </a:rPr>
            <a:t> </a:t>
          </a:r>
          <a:endParaRPr lang="fr-FR" b="0" i="0" u="none" strike="noStrike" cap="none" baseline="0" noProof="0">
            <a:solidFill>
              <a:srgbClr val="010000"/>
            </a:solidFill>
            <a:latin typeface="Arial"/>
            <a:cs typeface="Arial"/>
          </a:endParaRPr>
        </a:p>
      </dgm:t>
    </dgm:pt>
    <dgm:pt modelId="{E4E5D58C-1AAC-4C2A-AE0F-1992490EB750}" type="parTrans" cxnId="{DA81B4D6-F431-4FC7-A9BA-9D4B90F5F15C}">
      <dgm:prSet/>
      <dgm:spPr/>
      <dgm:t>
        <a:bodyPr/>
        <a:lstStyle/>
        <a:p>
          <a:endParaRPr lang="fr-FR"/>
        </a:p>
      </dgm:t>
    </dgm:pt>
    <dgm:pt modelId="{18EF5467-8CF3-4EE7-B1EC-FA5D42530819}" type="sibTrans" cxnId="{DA81B4D6-F431-4FC7-A9BA-9D4B90F5F15C}">
      <dgm:prSet/>
      <dgm:spPr/>
      <dgm:t>
        <a:bodyPr/>
        <a:lstStyle/>
        <a:p>
          <a:endParaRPr lang="fr-FR"/>
        </a:p>
      </dgm:t>
    </dgm:pt>
    <dgm:pt modelId="{593AC2C6-FB15-40F6-AC27-FEF4CC8979B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La prestation d’enseignement en temps réel</a:t>
          </a:r>
          <a:r>
            <a:rPr lang="fr-FR">
              <a:latin typeface="Arial" panose="020B0604020202020204"/>
            </a:rPr>
            <a:t> (Zoom + </a:t>
          </a:r>
          <a:r>
            <a:rPr lang="fr-FR" b="0">
              <a:latin typeface="Arial" panose="020B0604020202020204"/>
            </a:rPr>
            <a:t>ENREGISTREMENT</a:t>
          </a:r>
          <a:r>
            <a:rPr lang="fr-FR">
              <a:latin typeface="Arial" panose="020B0604020202020204"/>
            </a:rPr>
            <a:t>)</a:t>
          </a:r>
          <a:endParaRPr lang="fr-FR"/>
        </a:p>
      </dgm:t>
    </dgm:pt>
    <dgm:pt modelId="{46EC6A8B-F53F-4702-BCDA-02A973E14740}" type="parTrans" cxnId="{AB67E6A7-C522-4FC4-B56F-8792DE589B19}">
      <dgm:prSet/>
      <dgm:spPr/>
      <dgm:t>
        <a:bodyPr/>
        <a:lstStyle/>
        <a:p>
          <a:endParaRPr lang="fr-FR"/>
        </a:p>
      </dgm:t>
    </dgm:pt>
    <dgm:pt modelId="{B6C79929-7122-4390-99BF-B1D9479A0EA1}" type="sibTrans" cxnId="{AB67E6A7-C522-4FC4-B56F-8792DE589B19}">
      <dgm:prSet/>
      <dgm:spPr/>
      <dgm:t>
        <a:bodyPr/>
        <a:lstStyle/>
        <a:p>
          <a:endParaRPr lang="fr-FR"/>
        </a:p>
      </dgm:t>
    </dgm:pt>
    <dgm:pt modelId="{0826C172-4B51-4FAD-913D-75B415F7992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L’enseignement à distance sans support technologique</a:t>
          </a:r>
        </a:p>
      </dgm:t>
    </dgm:pt>
    <dgm:pt modelId="{4E05A589-7E71-40DB-ADC3-B0F4443C5F6C}" type="parTrans" cxnId="{1F9729CA-3E46-4C4C-8638-43F196FCAAB7}">
      <dgm:prSet/>
      <dgm:spPr/>
      <dgm:t>
        <a:bodyPr/>
        <a:lstStyle/>
        <a:p>
          <a:endParaRPr lang="fr-FR"/>
        </a:p>
      </dgm:t>
    </dgm:pt>
    <dgm:pt modelId="{2B01B988-F61A-4E9C-B143-EED6E928DC00}" type="sibTrans" cxnId="{1F9729CA-3E46-4C4C-8638-43F196FCAAB7}">
      <dgm:prSet/>
      <dgm:spPr/>
      <dgm:t>
        <a:bodyPr/>
        <a:lstStyle/>
        <a:p>
          <a:endParaRPr lang="fr-FR"/>
        </a:p>
      </dgm:t>
    </dgm:pt>
    <dgm:pt modelId="{674B19A6-B53C-482A-8F19-EBC5817F09F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Connexion à l'avance</a:t>
          </a:r>
        </a:p>
      </dgm:t>
    </dgm:pt>
    <dgm:pt modelId="{CD4E7A6A-3333-4A1E-B102-F1C3FD5D86EF}" type="parTrans" cxnId="{5BEC1014-6F1E-4025-AF65-0298CA03FC1A}">
      <dgm:prSet/>
      <dgm:spPr/>
    </dgm:pt>
    <dgm:pt modelId="{FCAB4FA8-6956-4D97-9FF1-4630BCDE559C}" type="sibTrans" cxnId="{5BEC1014-6F1E-4025-AF65-0298CA03FC1A}">
      <dgm:prSet/>
      <dgm:spPr/>
    </dgm:pt>
    <dgm:pt modelId="{C8EF9082-51F8-4C12-836C-52D520DCF50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Règles de partage d'écran et de prise de parole</a:t>
          </a:r>
          <a:endParaRPr lang="fr-FR"/>
        </a:p>
      </dgm:t>
    </dgm:pt>
    <dgm:pt modelId="{C141780A-886B-4F8F-AFDB-BC4FF8D4F79E}" type="parTrans" cxnId="{DA49EBDE-68A6-4CBE-B50F-3068450517C6}">
      <dgm:prSet/>
      <dgm:spPr/>
    </dgm:pt>
    <dgm:pt modelId="{69ED461F-A00C-4E39-A670-2F981BA863CC}" type="sibTrans" cxnId="{DA49EBDE-68A6-4CBE-B50F-3068450517C6}">
      <dgm:prSet/>
      <dgm:spPr/>
    </dgm:pt>
    <dgm:pt modelId="{0ACF40FA-C223-4CC4-A51A-A09A4394D6A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Communication et envoi de documents par courriel</a:t>
          </a:r>
        </a:p>
      </dgm:t>
    </dgm:pt>
    <dgm:pt modelId="{9ECBFA8E-BA23-491F-9756-345D40390EBB}" type="parTrans" cxnId="{3519849A-5CA3-4722-8B68-494E490557B8}">
      <dgm:prSet/>
      <dgm:spPr/>
    </dgm:pt>
    <dgm:pt modelId="{BD61D665-1A9A-4CB7-B055-8BBD58625172}" type="sibTrans" cxnId="{3519849A-5CA3-4722-8B68-494E490557B8}">
      <dgm:prSet/>
      <dgm:spPr/>
    </dgm:pt>
    <dgm:pt modelId="{533AEF6C-4C0D-499C-918D-93F2B585034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hlinkClick xmlns:r="http://schemas.openxmlformats.org/officeDocument/2006/relationships" r:id="rId1"/>
            </a:rPr>
            <a:t>Session-SigleDuCours-Groupe@uqam.ca</a:t>
          </a:r>
        </a:p>
      </dgm:t>
    </dgm:pt>
    <dgm:pt modelId="{82510CF5-3AD1-41C8-8BE1-E80328059C9D}" type="parTrans" cxnId="{2894CB5E-0A25-443F-9D9B-B07DDCA12090}">
      <dgm:prSet/>
      <dgm:spPr/>
    </dgm:pt>
    <dgm:pt modelId="{A1A0533D-1276-4530-9A0A-B2A73D98A031}" type="sibTrans" cxnId="{2894CB5E-0A25-443F-9D9B-B07DDCA12090}">
      <dgm:prSet/>
      <dgm:spPr/>
    </dgm:pt>
    <dgm:pt modelId="{A327259F-26FC-4C26-90DA-E4D9BFFDA5B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Ex. Courts textes, capsules vidéo ou audio, PPT, livre, articles, activités Moodle</a:t>
          </a:r>
        </a:p>
      </dgm:t>
    </dgm:pt>
    <dgm:pt modelId="{0994510B-9415-40AC-B683-EF9690DB9476}" type="parTrans" cxnId="{05863980-CE7C-4289-8E79-F024C81B4F79}">
      <dgm:prSet/>
      <dgm:spPr/>
    </dgm:pt>
    <dgm:pt modelId="{75680E5D-1AA7-4F4A-82AB-E45A92ACC534}" type="sibTrans" cxnId="{05863980-CE7C-4289-8E79-F024C81B4F79}">
      <dgm:prSet/>
      <dgm:spPr/>
    </dgm:pt>
    <dgm:pt modelId="{43294E54-CB60-4D31-BE53-D19264EB62E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Démarche résumée</a:t>
          </a:r>
        </a:p>
      </dgm:t>
    </dgm:pt>
    <dgm:pt modelId="{04CC2C95-04C9-4394-87B9-B9028B86E7FB}" type="parTrans" cxnId="{2BC76B2B-4285-4CAC-B223-07E994947232}">
      <dgm:prSet/>
      <dgm:spPr/>
    </dgm:pt>
    <dgm:pt modelId="{E69BEED1-3F19-4F0A-8AD3-8806ED15FF37}" type="sibTrans" cxnId="{2BC76B2B-4285-4CAC-B223-07E994947232}">
      <dgm:prSet/>
      <dgm:spPr/>
    </dgm:pt>
    <dgm:pt modelId="{38B1E674-5FB8-4585-B4B9-13D7994C3C0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Activités par ordre séquentiel </a:t>
          </a:r>
        </a:p>
      </dgm:t>
    </dgm:pt>
    <dgm:pt modelId="{163C3B0E-2324-4205-9FE6-6CDAF37271EA}" type="parTrans" cxnId="{17B24A61-2450-423A-8625-48A4B5E52423}">
      <dgm:prSet/>
      <dgm:spPr/>
    </dgm:pt>
    <dgm:pt modelId="{C1C826C4-8CD5-4074-8AAE-54D067887739}" type="sibTrans" cxnId="{17B24A61-2450-423A-8625-48A4B5E52423}">
      <dgm:prSet/>
      <dgm:spPr/>
    </dgm:pt>
    <dgm:pt modelId="{0E446D46-AC0C-48CE-A488-C261B4748079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fr-FR" b="1">
              <a:latin typeface="Arial" panose="020B0604020202020204"/>
            </a:rPr>
            <a:t>Solution la plus inclusive</a:t>
          </a:r>
        </a:p>
      </dgm:t>
    </dgm:pt>
    <dgm:pt modelId="{A29BDDAA-887A-4CB3-9B0F-3181642D3D9B}" type="parTrans" cxnId="{A49DB5AF-DB2B-487C-9D05-33254B26E399}">
      <dgm:prSet/>
      <dgm:spPr/>
    </dgm:pt>
    <dgm:pt modelId="{811C52E0-84B2-4DDC-8AFE-88BF6400BED6}" type="sibTrans" cxnId="{A49DB5AF-DB2B-487C-9D05-33254B26E399}">
      <dgm:prSet/>
      <dgm:spPr/>
    </dgm:pt>
    <dgm:pt modelId="{B69F7165-CAF8-4021-9AC0-8C66D5F772AB}" type="pres">
      <dgm:prSet presAssocID="{EBF7BE43-E300-4D57-8218-313E76D8C5EE}" presName="root" presStyleCnt="0">
        <dgm:presLayoutVars>
          <dgm:dir/>
          <dgm:resizeHandles val="exact"/>
        </dgm:presLayoutVars>
      </dgm:prSet>
      <dgm:spPr/>
    </dgm:pt>
    <dgm:pt modelId="{6E350E04-8648-4B9D-B470-B7749BD0600B}" type="pres">
      <dgm:prSet presAssocID="{1D6E41D5-A8A1-4647-A9B2-5B0488A2F574}" presName="compNode" presStyleCnt="0"/>
      <dgm:spPr/>
    </dgm:pt>
    <dgm:pt modelId="{FA8B3C41-5693-4641-81C9-EC046AAFF736}" type="pres">
      <dgm:prSet presAssocID="{1D6E41D5-A8A1-4647-A9B2-5B0488A2F574}" presName="bgRect" presStyleLbl="bgShp" presStyleIdx="0" presStyleCnt="3"/>
      <dgm:spPr/>
    </dgm:pt>
    <dgm:pt modelId="{32CEB9F0-6F56-4A13-8438-D7E0D3870305}" type="pres">
      <dgm:prSet presAssocID="{1D6E41D5-A8A1-4647-A9B2-5B0488A2F57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4A8FB784-2EC8-42C1-BF36-3721DD39CCE2}" type="pres">
      <dgm:prSet presAssocID="{1D6E41D5-A8A1-4647-A9B2-5B0488A2F574}" presName="spaceRect" presStyleCnt="0"/>
      <dgm:spPr/>
    </dgm:pt>
    <dgm:pt modelId="{A2163A07-A3CB-4B41-A642-3141C102FDA0}" type="pres">
      <dgm:prSet presAssocID="{1D6E41D5-A8A1-4647-A9B2-5B0488A2F574}" presName="parTx" presStyleLbl="revTx" presStyleIdx="0" presStyleCnt="6">
        <dgm:presLayoutVars>
          <dgm:chMax val="0"/>
          <dgm:chPref val="0"/>
        </dgm:presLayoutVars>
      </dgm:prSet>
      <dgm:spPr/>
    </dgm:pt>
    <dgm:pt modelId="{4A5A6FD2-B18A-4811-9871-9282D8FD0579}" type="pres">
      <dgm:prSet presAssocID="{1D6E41D5-A8A1-4647-A9B2-5B0488A2F574}" presName="desTx" presStyleLbl="revTx" presStyleIdx="1" presStyleCnt="6">
        <dgm:presLayoutVars/>
      </dgm:prSet>
      <dgm:spPr/>
    </dgm:pt>
    <dgm:pt modelId="{111277D6-412C-418D-8B3E-8358C693AF8B}" type="pres">
      <dgm:prSet presAssocID="{18EF5467-8CF3-4EE7-B1EC-FA5D42530819}" presName="sibTrans" presStyleCnt="0"/>
      <dgm:spPr/>
    </dgm:pt>
    <dgm:pt modelId="{E797D553-1A1A-4591-BE66-02DBD47F843B}" type="pres">
      <dgm:prSet presAssocID="{593AC2C6-FB15-40F6-AC27-FEF4CC8979B8}" presName="compNode" presStyleCnt="0"/>
      <dgm:spPr/>
    </dgm:pt>
    <dgm:pt modelId="{D884EBB9-D998-423D-B0C8-990E4F31304B}" type="pres">
      <dgm:prSet presAssocID="{593AC2C6-FB15-40F6-AC27-FEF4CC8979B8}" presName="bgRect" presStyleLbl="bgShp" presStyleIdx="1" presStyleCnt="3"/>
      <dgm:spPr/>
    </dgm:pt>
    <dgm:pt modelId="{E7FA809E-483F-4990-A7A9-ED12FC0305A4}" type="pres">
      <dgm:prSet presAssocID="{593AC2C6-FB15-40F6-AC27-FEF4CC8979B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F3DDCEB-3CCD-4671-A6EC-0C89116754A7}" type="pres">
      <dgm:prSet presAssocID="{593AC2C6-FB15-40F6-AC27-FEF4CC8979B8}" presName="spaceRect" presStyleCnt="0"/>
      <dgm:spPr/>
    </dgm:pt>
    <dgm:pt modelId="{D0EAF5FF-EE6B-4CD2-818A-D3D401BDF376}" type="pres">
      <dgm:prSet presAssocID="{593AC2C6-FB15-40F6-AC27-FEF4CC8979B8}" presName="parTx" presStyleLbl="revTx" presStyleIdx="2" presStyleCnt="6">
        <dgm:presLayoutVars>
          <dgm:chMax val="0"/>
          <dgm:chPref val="0"/>
        </dgm:presLayoutVars>
      </dgm:prSet>
      <dgm:spPr/>
    </dgm:pt>
    <dgm:pt modelId="{D0472B44-BDFF-49B6-A37B-0987E724D52D}" type="pres">
      <dgm:prSet presAssocID="{593AC2C6-FB15-40F6-AC27-FEF4CC8979B8}" presName="desTx" presStyleLbl="revTx" presStyleIdx="3" presStyleCnt="6">
        <dgm:presLayoutVars/>
      </dgm:prSet>
      <dgm:spPr/>
    </dgm:pt>
    <dgm:pt modelId="{00406E56-FBA2-42FC-BBC3-92F750EC4B7F}" type="pres">
      <dgm:prSet presAssocID="{B6C79929-7122-4390-99BF-B1D9479A0EA1}" presName="sibTrans" presStyleCnt="0"/>
      <dgm:spPr/>
    </dgm:pt>
    <dgm:pt modelId="{AFC2C6A7-3B79-494A-8240-36512268EA8B}" type="pres">
      <dgm:prSet presAssocID="{0826C172-4B51-4FAD-913D-75B415F79925}" presName="compNode" presStyleCnt="0"/>
      <dgm:spPr/>
    </dgm:pt>
    <dgm:pt modelId="{C82278E8-2957-44A3-9AF8-11C6F67C2066}" type="pres">
      <dgm:prSet presAssocID="{0826C172-4B51-4FAD-913D-75B415F79925}" presName="bgRect" presStyleLbl="bgShp" presStyleIdx="2" presStyleCnt="3"/>
      <dgm:spPr/>
    </dgm:pt>
    <dgm:pt modelId="{B99B50FC-DA28-4B73-975C-015DAC4EE0BB}" type="pres">
      <dgm:prSet presAssocID="{0826C172-4B51-4FAD-913D-75B415F7992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FA2E82A3-546F-418F-B19C-9077A2BA08BE}" type="pres">
      <dgm:prSet presAssocID="{0826C172-4B51-4FAD-913D-75B415F79925}" presName="spaceRect" presStyleCnt="0"/>
      <dgm:spPr/>
    </dgm:pt>
    <dgm:pt modelId="{1CA26F1B-D2C4-42FA-82AA-84F585CF6D0B}" type="pres">
      <dgm:prSet presAssocID="{0826C172-4B51-4FAD-913D-75B415F79925}" presName="parTx" presStyleLbl="revTx" presStyleIdx="4" presStyleCnt="6">
        <dgm:presLayoutVars>
          <dgm:chMax val="0"/>
          <dgm:chPref val="0"/>
        </dgm:presLayoutVars>
      </dgm:prSet>
      <dgm:spPr/>
    </dgm:pt>
    <dgm:pt modelId="{16C98F28-BCE6-4554-B204-4B695BEFCB1D}" type="pres">
      <dgm:prSet presAssocID="{0826C172-4B51-4FAD-913D-75B415F79925}" presName="desTx" presStyleLbl="revTx" presStyleIdx="5" presStyleCnt="6">
        <dgm:presLayoutVars/>
      </dgm:prSet>
      <dgm:spPr/>
    </dgm:pt>
  </dgm:ptLst>
  <dgm:cxnLst>
    <dgm:cxn modelId="{5BEC1014-6F1E-4025-AF65-0298CA03FC1A}" srcId="{593AC2C6-FB15-40F6-AC27-FEF4CC8979B8}" destId="{674B19A6-B53C-482A-8F19-EBC5817F09F7}" srcOrd="0" destOrd="0" parTransId="{CD4E7A6A-3333-4A1E-B102-F1C3FD5D86EF}" sibTransId="{FCAB4FA8-6956-4D97-9FF1-4630BCDE559C}"/>
    <dgm:cxn modelId="{FC7F091D-003B-4E4F-BE09-934286641A75}" type="presOf" srcId="{A327259F-26FC-4C26-90DA-E4D9BFFDA5BB}" destId="{4A5A6FD2-B18A-4811-9871-9282D8FD0579}" srcOrd="0" destOrd="0" presId="urn:microsoft.com/office/officeart/2018/2/layout/IconVerticalSolidList"/>
    <dgm:cxn modelId="{2BC76B2B-4285-4CAC-B223-07E994947232}" srcId="{1D6E41D5-A8A1-4647-A9B2-5B0488A2F574}" destId="{43294E54-CB60-4D31-BE53-D19264EB62E9}" srcOrd="1" destOrd="0" parTransId="{04CC2C95-04C9-4394-87B9-B9028B86E7FB}" sibTransId="{E69BEED1-3F19-4F0A-8AD3-8806ED15FF37}"/>
    <dgm:cxn modelId="{2894CB5E-0A25-443F-9D9B-B07DDCA12090}" srcId="{0826C172-4B51-4FAD-913D-75B415F79925}" destId="{533AEF6C-4C0D-499C-918D-93F2B585034E}" srcOrd="1" destOrd="0" parTransId="{82510CF5-3AD1-41C8-8BE1-E80328059C9D}" sibTransId="{A1A0533D-1276-4530-9A0A-B2A73D98A031}"/>
    <dgm:cxn modelId="{F5A82B61-D179-4627-96B6-48BF6F9D9A80}" type="presOf" srcId="{43294E54-CB60-4D31-BE53-D19264EB62E9}" destId="{4A5A6FD2-B18A-4811-9871-9282D8FD0579}" srcOrd="0" destOrd="1" presId="urn:microsoft.com/office/officeart/2018/2/layout/IconVerticalSolidList"/>
    <dgm:cxn modelId="{17B24A61-2450-423A-8625-48A4B5E52423}" srcId="{1D6E41D5-A8A1-4647-A9B2-5B0488A2F574}" destId="{38B1E674-5FB8-4585-B4B9-13D7994C3C0E}" srcOrd="2" destOrd="0" parTransId="{163C3B0E-2324-4205-9FE6-6CDAF37271EA}" sibTransId="{C1C826C4-8CD5-4074-8AAE-54D067887739}"/>
    <dgm:cxn modelId="{2D518B4C-595E-4817-B393-B3C6ADCABAC4}" type="presOf" srcId="{C8EF9082-51F8-4C12-836C-52D520DCF504}" destId="{D0472B44-BDFF-49B6-A37B-0987E724D52D}" srcOrd="0" destOrd="1" presId="urn:microsoft.com/office/officeart/2018/2/layout/IconVerticalSolidList"/>
    <dgm:cxn modelId="{C275BB7B-AF8A-4729-9E75-4C4CC56DF111}" type="presOf" srcId="{38B1E674-5FB8-4585-B4B9-13D7994C3C0E}" destId="{4A5A6FD2-B18A-4811-9871-9282D8FD0579}" srcOrd="0" destOrd="2" presId="urn:microsoft.com/office/officeart/2018/2/layout/IconVerticalSolidList"/>
    <dgm:cxn modelId="{DD5D9B7D-B37F-4D74-A973-437C771563D5}" type="presOf" srcId="{533AEF6C-4C0D-499C-918D-93F2B585034E}" destId="{16C98F28-BCE6-4554-B204-4B695BEFCB1D}" srcOrd="0" destOrd="1" presId="urn:microsoft.com/office/officeart/2018/2/layout/IconVerticalSolidList"/>
    <dgm:cxn modelId="{05863980-CE7C-4289-8E79-F024C81B4F79}" srcId="{1D6E41D5-A8A1-4647-A9B2-5B0488A2F574}" destId="{A327259F-26FC-4C26-90DA-E4D9BFFDA5BB}" srcOrd="0" destOrd="0" parTransId="{0994510B-9415-40AC-B683-EF9690DB9476}" sibTransId="{75680E5D-1AA7-4F4A-82AB-E45A92ACC534}"/>
    <dgm:cxn modelId="{40BDCF94-9AA1-4639-AC70-08879425FB46}" type="presOf" srcId="{0ACF40FA-C223-4CC4-A51A-A09A4394D6A3}" destId="{16C98F28-BCE6-4554-B204-4B695BEFCB1D}" srcOrd="0" destOrd="0" presId="urn:microsoft.com/office/officeart/2018/2/layout/IconVerticalSolidList"/>
    <dgm:cxn modelId="{3519849A-5CA3-4722-8B68-494E490557B8}" srcId="{0826C172-4B51-4FAD-913D-75B415F79925}" destId="{0ACF40FA-C223-4CC4-A51A-A09A4394D6A3}" srcOrd="0" destOrd="0" parTransId="{9ECBFA8E-BA23-491F-9756-345D40390EBB}" sibTransId="{BD61D665-1A9A-4CB7-B055-8BBD58625172}"/>
    <dgm:cxn modelId="{A8604C9C-9342-4A33-9771-5F344F1BA421}" type="presOf" srcId="{0E446D46-AC0C-48CE-A488-C261B4748079}" destId="{4A5A6FD2-B18A-4811-9871-9282D8FD0579}" srcOrd="0" destOrd="3" presId="urn:microsoft.com/office/officeart/2018/2/layout/IconVerticalSolidList"/>
    <dgm:cxn modelId="{AB67E6A7-C522-4FC4-B56F-8792DE589B19}" srcId="{EBF7BE43-E300-4D57-8218-313E76D8C5EE}" destId="{593AC2C6-FB15-40F6-AC27-FEF4CC8979B8}" srcOrd="1" destOrd="0" parTransId="{46EC6A8B-F53F-4702-BCDA-02A973E14740}" sibTransId="{B6C79929-7122-4390-99BF-B1D9479A0EA1}"/>
    <dgm:cxn modelId="{A49DB5AF-DB2B-487C-9D05-33254B26E399}" srcId="{1D6E41D5-A8A1-4647-A9B2-5B0488A2F574}" destId="{0E446D46-AC0C-48CE-A488-C261B4748079}" srcOrd="3" destOrd="0" parTransId="{A29BDDAA-887A-4CB3-9B0F-3181642D3D9B}" sibTransId="{811C52E0-84B2-4DDC-8AFE-88BF6400BED6}"/>
    <dgm:cxn modelId="{102AA7B2-E31A-4E93-BF6F-6C699C61FB1C}" type="presOf" srcId="{593AC2C6-FB15-40F6-AC27-FEF4CC8979B8}" destId="{D0EAF5FF-EE6B-4CD2-818A-D3D401BDF376}" srcOrd="0" destOrd="0" presId="urn:microsoft.com/office/officeart/2018/2/layout/IconVerticalSolidList"/>
    <dgm:cxn modelId="{11CDB5B5-5693-4357-9605-196546B0E6FF}" type="presOf" srcId="{0826C172-4B51-4FAD-913D-75B415F79925}" destId="{1CA26F1B-D2C4-42FA-82AA-84F585CF6D0B}" srcOrd="0" destOrd="0" presId="urn:microsoft.com/office/officeart/2018/2/layout/IconVerticalSolidList"/>
    <dgm:cxn modelId="{1F9729CA-3E46-4C4C-8638-43F196FCAAB7}" srcId="{EBF7BE43-E300-4D57-8218-313E76D8C5EE}" destId="{0826C172-4B51-4FAD-913D-75B415F79925}" srcOrd="2" destOrd="0" parTransId="{4E05A589-7E71-40DB-ADC3-B0F4443C5F6C}" sibTransId="{2B01B988-F61A-4E9C-B143-EED6E928DC00}"/>
    <dgm:cxn modelId="{DA81B4D6-F431-4FC7-A9BA-9D4B90F5F15C}" srcId="{EBF7BE43-E300-4D57-8218-313E76D8C5EE}" destId="{1D6E41D5-A8A1-4647-A9B2-5B0488A2F574}" srcOrd="0" destOrd="0" parTransId="{E4E5D58C-1AAC-4C2A-AE0F-1992490EB750}" sibTransId="{18EF5467-8CF3-4EE7-B1EC-FA5D42530819}"/>
    <dgm:cxn modelId="{C06EA8D7-9FF1-4000-9548-148392CF59A9}" type="presOf" srcId="{EBF7BE43-E300-4D57-8218-313E76D8C5EE}" destId="{B69F7165-CAF8-4021-9AC0-8C66D5F772AB}" srcOrd="0" destOrd="0" presId="urn:microsoft.com/office/officeart/2018/2/layout/IconVerticalSolidList"/>
    <dgm:cxn modelId="{8EE195DE-6F3A-4A38-A843-8B6B4EA9D39A}" type="presOf" srcId="{1D6E41D5-A8A1-4647-A9B2-5B0488A2F574}" destId="{A2163A07-A3CB-4B41-A642-3141C102FDA0}" srcOrd="0" destOrd="0" presId="urn:microsoft.com/office/officeart/2018/2/layout/IconVerticalSolidList"/>
    <dgm:cxn modelId="{DA49EBDE-68A6-4CBE-B50F-3068450517C6}" srcId="{593AC2C6-FB15-40F6-AC27-FEF4CC8979B8}" destId="{C8EF9082-51F8-4C12-836C-52D520DCF504}" srcOrd="1" destOrd="0" parTransId="{C141780A-886B-4F8F-AFDB-BC4FF8D4F79E}" sibTransId="{69ED461F-A00C-4E39-A670-2F981BA863CC}"/>
    <dgm:cxn modelId="{732447FC-D316-48B9-89A1-96C970A2335F}" type="presOf" srcId="{674B19A6-B53C-482A-8F19-EBC5817F09F7}" destId="{D0472B44-BDFF-49B6-A37B-0987E724D52D}" srcOrd="0" destOrd="0" presId="urn:microsoft.com/office/officeart/2018/2/layout/IconVerticalSolidList"/>
    <dgm:cxn modelId="{5616F2FC-1382-4336-A91B-59BE6B98414C}" type="presParOf" srcId="{B69F7165-CAF8-4021-9AC0-8C66D5F772AB}" destId="{6E350E04-8648-4B9D-B470-B7749BD0600B}" srcOrd="0" destOrd="0" presId="urn:microsoft.com/office/officeart/2018/2/layout/IconVerticalSolidList"/>
    <dgm:cxn modelId="{68E024C2-8EB8-4C7B-AB8C-834984BFCE5E}" type="presParOf" srcId="{6E350E04-8648-4B9D-B470-B7749BD0600B}" destId="{FA8B3C41-5693-4641-81C9-EC046AAFF736}" srcOrd="0" destOrd="0" presId="urn:microsoft.com/office/officeart/2018/2/layout/IconVerticalSolidList"/>
    <dgm:cxn modelId="{C153F529-A033-434E-90E7-08D1798832A2}" type="presParOf" srcId="{6E350E04-8648-4B9D-B470-B7749BD0600B}" destId="{32CEB9F0-6F56-4A13-8438-D7E0D3870305}" srcOrd="1" destOrd="0" presId="urn:microsoft.com/office/officeart/2018/2/layout/IconVerticalSolidList"/>
    <dgm:cxn modelId="{91A19280-506F-437B-BA41-D57B6F21EFD2}" type="presParOf" srcId="{6E350E04-8648-4B9D-B470-B7749BD0600B}" destId="{4A8FB784-2EC8-42C1-BF36-3721DD39CCE2}" srcOrd="2" destOrd="0" presId="urn:microsoft.com/office/officeart/2018/2/layout/IconVerticalSolidList"/>
    <dgm:cxn modelId="{0C474FD2-A055-4C26-A4D4-E45448EDF659}" type="presParOf" srcId="{6E350E04-8648-4B9D-B470-B7749BD0600B}" destId="{A2163A07-A3CB-4B41-A642-3141C102FDA0}" srcOrd="3" destOrd="0" presId="urn:microsoft.com/office/officeart/2018/2/layout/IconVerticalSolidList"/>
    <dgm:cxn modelId="{0FE023B2-63A6-4EFB-B3B6-44CDF9E09B1B}" type="presParOf" srcId="{6E350E04-8648-4B9D-B470-B7749BD0600B}" destId="{4A5A6FD2-B18A-4811-9871-9282D8FD0579}" srcOrd="4" destOrd="0" presId="urn:microsoft.com/office/officeart/2018/2/layout/IconVerticalSolidList"/>
    <dgm:cxn modelId="{4C837F50-9A1E-45F6-862A-44168BDA64D8}" type="presParOf" srcId="{B69F7165-CAF8-4021-9AC0-8C66D5F772AB}" destId="{111277D6-412C-418D-8B3E-8358C693AF8B}" srcOrd="1" destOrd="0" presId="urn:microsoft.com/office/officeart/2018/2/layout/IconVerticalSolidList"/>
    <dgm:cxn modelId="{C4827F85-9318-4C49-8E95-E791073586E9}" type="presParOf" srcId="{B69F7165-CAF8-4021-9AC0-8C66D5F772AB}" destId="{E797D553-1A1A-4591-BE66-02DBD47F843B}" srcOrd="2" destOrd="0" presId="urn:microsoft.com/office/officeart/2018/2/layout/IconVerticalSolidList"/>
    <dgm:cxn modelId="{EE50EE4F-BB9C-4CF6-8258-6F4D5FBC9E99}" type="presParOf" srcId="{E797D553-1A1A-4591-BE66-02DBD47F843B}" destId="{D884EBB9-D998-423D-B0C8-990E4F31304B}" srcOrd="0" destOrd="0" presId="urn:microsoft.com/office/officeart/2018/2/layout/IconVerticalSolidList"/>
    <dgm:cxn modelId="{3FC663DF-C254-4286-AED6-2ED6B0337DCA}" type="presParOf" srcId="{E797D553-1A1A-4591-BE66-02DBD47F843B}" destId="{E7FA809E-483F-4990-A7A9-ED12FC0305A4}" srcOrd="1" destOrd="0" presId="urn:microsoft.com/office/officeart/2018/2/layout/IconVerticalSolidList"/>
    <dgm:cxn modelId="{30F90B1E-7972-47F5-BD5F-A6588DBB1DC8}" type="presParOf" srcId="{E797D553-1A1A-4591-BE66-02DBD47F843B}" destId="{DF3DDCEB-3CCD-4671-A6EC-0C89116754A7}" srcOrd="2" destOrd="0" presId="urn:microsoft.com/office/officeart/2018/2/layout/IconVerticalSolidList"/>
    <dgm:cxn modelId="{CABE6162-D07E-4605-8EDC-A18B013DD2AE}" type="presParOf" srcId="{E797D553-1A1A-4591-BE66-02DBD47F843B}" destId="{D0EAF5FF-EE6B-4CD2-818A-D3D401BDF376}" srcOrd="3" destOrd="0" presId="urn:microsoft.com/office/officeart/2018/2/layout/IconVerticalSolidList"/>
    <dgm:cxn modelId="{961B156B-5324-4C46-BDA9-F55353C02FD9}" type="presParOf" srcId="{E797D553-1A1A-4591-BE66-02DBD47F843B}" destId="{D0472B44-BDFF-49B6-A37B-0987E724D52D}" srcOrd="4" destOrd="0" presId="urn:microsoft.com/office/officeart/2018/2/layout/IconVerticalSolidList"/>
    <dgm:cxn modelId="{E46D75BC-F226-49C6-AE06-F48CF5F1D77A}" type="presParOf" srcId="{B69F7165-CAF8-4021-9AC0-8C66D5F772AB}" destId="{00406E56-FBA2-42FC-BBC3-92F750EC4B7F}" srcOrd="3" destOrd="0" presId="urn:microsoft.com/office/officeart/2018/2/layout/IconVerticalSolidList"/>
    <dgm:cxn modelId="{9EF0DFE6-BFEB-4DD5-9415-CC2C34761F6B}" type="presParOf" srcId="{B69F7165-CAF8-4021-9AC0-8C66D5F772AB}" destId="{AFC2C6A7-3B79-494A-8240-36512268EA8B}" srcOrd="4" destOrd="0" presId="urn:microsoft.com/office/officeart/2018/2/layout/IconVerticalSolidList"/>
    <dgm:cxn modelId="{BC132E00-5908-4562-A4FB-03B6455CFBAF}" type="presParOf" srcId="{AFC2C6A7-3B79-494A-8240-36512268EA8B}" destId="{C82278E8-2957-44A3-9AF8-11C6F67C2066}" srcOrd="0" destOrd="0" presId="urn:microsoft.com/office/officeart/2018/2/layout/IconVerticalSolidList"/>
    <dgm:cxn modelId="{229816B3-ED9F-4551-9D5D-7EB642A15BC6}" type="presParOf" srcId="{AFC2C6A7-3B79-494A-8240-36512268EA8B}" destId="{B99B50FC-DA28-4B73-975C-015DAC4EE0BB}" srcOrd="1" destOrd="0" presId="urn:microsoft.com/office/officeart/2018/2/layout/IconVerticalSolidList"/>
    <dgm:cxn modelId="{73E7328D-9A91-4604-BA1A-682C2BCBBFC4}" type="presParOf" srcId="{AFC2C6A7-3B79-494A-8240-36512268EA8B}" destId="{FA2E82A3-546F-418F-B19C-9077A2BA08BE}" srcOrd="2" destOrd="0" presId="urn:microsoft.com/office/officeart/2018/2/layout/IconVerticalSolidList"/>
    <dgm:cxn modelId="{8B007CBB-183A-491E-820B-5E17A02DE3DC}" type="presParOf" srcId="{AFC2C6A7-3B79-494A-8240-36512268EA8B}" destId="{1CA26F1B-D2C4-42FA-82AA-84F585CF6D0B}" srcOrd="3" destOrd="0" presId="urn:microsoft.com/office/officeart/2018/2/layout/IconVerticalSolidList"/>
    <dgm:cxn modelId="{C367681D-C8B7-4F8A-8BA2-31451D15C92E}" type="presParOf" srcId="{AFC2C6A7-3B79-494A-8240-36512268EA8B}" destId="{16C98F28-BCE6-4554-B204-4B695BEFCB1D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96855B-2D26-4575-B14D-51208341983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fr-FR"/>
        </a:p>
      </dgm:t>
    </dgm:pt>
    <dgm:pt modelId="{6C6ACD27-E53E-4DB5-81E0-5760203E08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 i="0"/>
            <a:t>Le site</a:t>
          </a:r>
          <a:r>
            <a:rPr lang="fr-FR" b="0" i="0">
              <a:latin typeface="Arial" panose="020B0604020202020204"/>
            </a:rPr>
            <a:t> du</a:t>
          </a:r>
          <a:r>
            <a:rPr lang="fr-FR" b="0">
              <a:latin typeface="Arial" panose="020B0604020202020204"/>
            </a:rPr>
            <a:t> Carrefour technopédagogique</a:t>
          </a:r>
          <a:endParaRPr lang="fr-FR"/>
        </a:p>
      </dgm:t>
    </dgm:pt>
    <dgm:pt modelId="{AA90850B-0738-4615-8616-6569AE485D61}" type="parTrans" cxnId="{66BA8A4A-2CBF-41B3-80A8-EAACB62B58D3}">
      <dgm:prSet/>
      <dgm:spPr/>
      <dgm:t>
        <a:bodyPr/>
        <a:lstStyle/>
        <a:p>
          <a:endParaRPr lang="fr-FR"/>
        </a:p>
      </dgm:t>
    </dgm:pt>
    <dgm:pt modelId="{50795929-040E-4BCF-9DC6-77691C0ED4D5}" type="sibTrans" cxnId="{66BA8A4A-2CBF-41B3-80A8-EAACB62B58D3}">
      <dgm:prSet/>
      <dgm:spPr/>
      <dgm:t>
        <a:bodyPr/>
        <a:lstStyle/>
        <a:p>
          <a:endParaRPr lang="fr-FR"/>
        </a:p>
      </dgm:t>
    </dgm:pt>
    <dgm:pt modelId="{E8551BB6-3B0B-4047-874B-4AA69C13CFC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 i="0">
              <a:latin typeface="Arial" panose="020B0604020202020204"/>
            </a:rPr>
            <a:t>Les formations en</a:t>
          </a:r>
          <a:r>
            <a:rPr lang="fr-FR" b="0"/>
            <a:t> direct ou en différé</a:t>
          </a:r>
          <a:endParaRPr lang="fr-FR" b="1"/>
        </a:p>
      </dgm:t>
    </dgm:pt>
    <dgm:pt modelId="{EC38E5A4-D79A-456C-B95B-E1695A3E9151}" type="parTrans" cxnId="{6233FCB6-E715-4B72-8645-3161FF57E0B6}">
      <dgm:prSet/>
      <dgm:spPr/>
      <dgm:t>
        <a:bodyPr/>
        <a:lstStyle/>
        <a:p>
          <a:endParaRPr lang="fr-FR"/>
        </a:p>
      </dgm:t>
    </dgm:pt>
    <dgm:pt modelId="{71AEE6B6-30A0-4EB2-BA73-4EE7FD7476AF}" type="sibTrans" cxnId="{6233FCB6-E715-4B72-8645-3161FF57E0B6}">
      <dgm:prSet/>
      <dgm:spPr/>
      <dgm:t>
        <a:bodyPr/>
        <a:lstStyle/>
        <a:p>
          <a:endParaRPr lang="fr-FR"/>
        </a:p>
      </dgm:t>
    </dgm:pt>
    <dgm:pt modelId="{8272776C-EF3C-439A-9262-C23019BCC18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 i="0"/>
            <a:t>Les accompagnements individuels ou de groupe</a:t>
          </a:r>
          <a:endParaRPr lang="fr-FR"/>
        </a:p>
      </dgm:t>
    </dgm:pt>
    <dgm:pt modelId="{79B6E94C-204D-4095-A111-F011713C6DFA}" type="parTrans" cxnId="{A052E739-F514-4DCD-AD56-95E84DF1BA58}">
      <dgm:prSet/>
      <dgm:spPr/>
      <dgm:t>
        <a:bodyPr/>
        <a:lstStyle/>
        <a:p>
          <a:endParaRPr lang="fr-FR"/>
        </a:p>
      </dgm:t>
    </dgm:pt>
    <dgm:pt modelId="{CC23B59E-9CA7-4382-8331-BF86BFEF4AED}" type="sibTrans" cxnId="{A052E739-F514-4DCD-AD56-95E84DF1BA58}">
      <dgm:prSet/>
      <dgm:spPr/>
      <dgm:t>
        <a:bodyPr/>
        <a:lstStyle/>
        <a:p>
          <a:endParaRPr lang="fr-FR"/>
        </a:p>
      </dgm:t>
    </dgm:pt>
    <dgm:pt modelId="{B8B24386-D7A9-42AF-ACD6-95796988D21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 i="0"/>
            <a:t>Les ressources</a:t>
          </a:r>
          <a:endParaRPr lang="fr-FR"/>
        </a:p>
      </dgm:t>
    </dgm:pt>
    <dgm:pt modelId="{FFCC98DA-6373-4BEE-BA1F-8372665E2C25}" type="parTrans" cxnId="{FA863048-B196-4CC8-91CC-B4EF8879CC09}">
      <dgm:prSet/>
      <dgm:spPr/>
      <dgm:t>
        <a:bodyPr/>
        <a:lstStyle/>
        <a:p>
          <a:endParaRPr lang="fr-FR"/>
        </a:p>
      </dgm:t>
    </dgm:pt>
    <dgm:pt modelId="{790898FD-D727-4655-8223-BB39A0ED5D27}" type="sibTrans" cxnId="{FA863048-B196-4CC8-91CC-B4EF8879CC09}">
      <dgm:prSet/>
      <dgm:spPr/>
      <dgm:t>
        <a:bodyPr/>
        <a:lstStyle/>
        <a:p>
          <a:endParaRPr lang="fr-FR"/>
        </a:p>
      </dgm:t>
    </dgm:pt>
    <dgm:pt modelId="{B7315E24-1BFF-4F66-9F76-2B00FF3798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 i="0"/>
            <a:t>Le clavardage en direct</a:t>
          </a:r>
          <a:endParaRPr lang="fr-FR"/>
        </a:p>
      </dgm:t>
    </dgm:pt>
    <dgm:pt modelId="{CD67AAF8-53BF-4FC9-B403-6C382F5F2127}" type="parTrans" cxnId="{1371E98B-CB9F-4BE7-84B0-00F7C2A487AD}">
      <dgm:prSet/>
      <dgm:spPr/>
      <dgm:t>
        <a:bodyPr/>
        <a:lstStyle/>
        <a:p>
          <a:endParaRPr lang="fr-FR"/>
        </a:p>
      </dgm:t>
    </dgm:pt>
    <dgm:pt modelId="{1E246FAD-DBD0-42B5-9E9C-3593C641FAC9}" type="sibTrans" cxnId="{1371E98B-CB9F-4BE7-84B0-00F7C2A487AD}">
      <dgm:prSet/>
      <dgm:spPr/>
      <dgm:t>
        <a:bodyPr/>
        <a:lstStyle/>
        <a:p>
          <a:endParaRPr lang="fr-FR"/>
        </a:p>
      </dgm:t>
    </dgm:pt>
    <dgm:pt modelId="{6172EADA-1597-4A3C-9602-7C1643C1DB05}" type="pres">
      <dgm:prSet presAssocID="{8D96855B-2D26-4575-B14D-51208341983D}" presName="root" presStyleCnt="0">
        <dgm:presLayoutVars>
          <dgm:dir/>
          <dgm:resizeHandles val="exact"/>
        </dgm:presLayoutVars>
      </dgm:prSet>
      <dgm:spPr/>
    </dgm:pt>
    <dgm:pt modelId="{341235A0-BC48-4DC2-A157-D0E6092DF19A}" type="pres">
      <dgm:prSet presAssocID="{6C6ACD27-E53E-4DB5-81E0-5760203E0865}" presName="compNode" presStyleCnt="0"/>
      <dgm:spPr/>
    </dgm:pt>
    <dgm:pt modelId="{D68D8F67-6295-4C7C-8791-BA10AF3F9ABA}" type="pres">
      <dgm:prSet presAssocID="{6C6ACD27-E53E-4DB5-81E0-5760203E086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C8E7F952-A52E-48E1-AA1E-D6B8EBFEE24A}" type="pres">
      <dgm:prSet presAssocID="{6C6ACD27-E53E-4DB5-81E0-5760203E0865}" presName="iconSpace" presStyleCnt="0"/>
      <dgm:spPr/>
    </dgm:pt>
    <dgm:pt modelId="{4AAB94A6-5F59-44D9-A125-16FE3FEFB90A}" type="pres">
      <dgm:prSet presAssocID="{6C6ACD27-E53E-4DB5-81E0-5760203E0865}" presName="parTx" presStyleLbl="revTx" presStyleIdx="0" presStyleCnt="10">
        <dgm:presLayoutVars>
          <dgm:chMax val="0"/>
          <dgm:chPref val="0"/>
        </dgm:presLayoutVars>
      </dgm:prSet>
      <dgm:spPr/>
    </dgm:pt>
    <dgm:pt modelId="{DB27CADE-51FB-47A1-BD64-44E3DBD6A854}" type="pres">
      <dgm:prSet presAssocID="{6C6ACD27-E53E-4DB5-81E0-5760203E0865}" presName="txSpace" presStyleCnt="0"/>
      <dgm:spPr/>
    </dgm:pt>
    <dgm:pt modelId="{2ECB3144-ABA9-4DE1-B902-12FCE564359C}" type="pres">
      <dgm:prSet presAssocID="{6C6ACD27-E53E-4DB5-81E0-5760203E0865}" presName="desTx" presStyleLbl="revTx" presStyleIdx="1" presStyleCnt="10">
        <dgm:presLayoutVars/>
      </dgm:prSet>
      <dgm:spPr/>
    </dgm:pt>
    <dgm:pt modelId="{D85CD3F6-34B8-4B02-AB25-8E9CB2C7C5C3}" type="pres">
      <dgm:prSet presAssocID="{50795929-040E-4BCF-9DC6-77691C0ED4D5}" presName="sibTrans" presStyleCnt="0"/>
      <dgm:spPr/>
    </dgm:pt>
    <dgm:pt modelId="{04AF36C4-C7E3-45E3-9ADE-3ED67660FC70}" type="pres">
      <dgm:prSet presAssocID="{E8551BB6-3B0B-4047-874B-4AA69C13CFC1}" presName="compNode" presStyleCnt="0"/>
      <dgm:spPr/>
    </dgm:pt>
    <dgm:pt modelId="{4CB382C3-3621-477F-A0A9-59D5EEE5A390}" type="pres">
      <dgm:prSet presAssocID="{E8551BB6-3B0B-4047-874B-4AA69C13CFC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405E935-2BDC-418A-8400-1EF3FF3548C4}" type="pres">
      <dgm:prSet presAssocID="{E8551BB6-3B0B-4047-874B-4AA69C13CFC1}" presName="iconSpace" presStyleCnt="0"/>
      <dgm:spPr/>
    </dgm:pt>
    <dgm:pt modelId="{CC09C609-4BB9-4AD1-B63A-F0A34766A64D}" type="pres">
      <dgm:prSet presAssocID="{E8551BB6-3B0B-4047-874B-4AA69C13CFC1}" presName="parTx" presStyleLbl="revTx" presStyleIdx="2" presStyleCnt="10">
        <dgm:presLayoutVars>
          <dgm:chMax val="0"/>
          <dgm:chPref val="0"/>
        </dgm:presLayoutVars>
      </dgm:prSet>
      <dgm:spPr/>
    </dgm:pt>
    <dgm:pt modelId="{F221C424-52E8-4E98-81CC-B3DA1367FE49}" type="pres">
      <dgm:prSet presAssocID="{E8551BB6-3B0B-4047-874B-4AA69C13CFC1}" presName="txSpace" presStyleCnt="0"/>
      <dgm:spPr/>
    </dgm:pt>
    <dgm:pt modelId="{8DEB5A63-A962-49C3-8420-274F4D4B3D29}" type="pres">
      <dgm:prSet presAssocID="{E8551BB6-3B0B-4047-874B-4AA69C13CFC1}" presName="desTx" presStyleLbl="revTx" presStyleIdx="3" presStyleCnt="10">
        <dgm:presLayoutVars/>
      </dgm:prSet>
      <dgm:spPr/>
    </dgm:pt>
    <dgm:pt modelId="{2A94486C-95C3-4F6C-AE2C-ACF199D991D4}" type="pres">
      <dgm:prSet presAssocID="{71AEE6B6-30A0-4EB2-BA73-4EE7FD7476AF}" presName="sibTrans" presStyleCnt="0"/>
      <dgm:spPr/>
    </dgm:pt>
    <dgm:pt modelId="{F6BC0BC8-A194-4ABB-BB22-6C2F8D40E283}" type="pres">
      <dgm:prSet presAssocID="{8272776C-EF3C-439A-9262-C23019BCC189}" presName="compNode" presStyleCnt="0"/>
      <dgm:spPr/>
    </dgm:pt>
    <dgm:pt modelId="{0D637B61-7EFF-4D39-9C56-60A71C1BDB93}" type="pres">
      <dgm:prSet presAssocID="{8272776C-EF3C-439A-9262-C23019BCC1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Guitar"/>
        </a:ext>
      </dgm:extLst>
    </dgm:pt>
    <dgm:pt modelId="{A0B131F1-8741-42C1-A058-D9DD66C2FB7C}" type="pres">
      <dgm:prSet presAssocID="{8272776C-EF3C-439A-9262-C23019BCC189}" presName="iconSpace" presStyleCnt="0"/>
      <dgm:spPr/>
    </dgm:pt>
    <dgm:pt modelId="{0D6088BB-4AFE-43A8-A97B-82260C7A5E99}" type="pres">
      <dgm:prSet presAssocID="{8272776C-EF3C-439A-9262-C23019BCC189}" presName="parTx" presStyleLbl="revTx" presStyleIdx="4" presStyleCnt="10">
        <dgm:presLayoutVars>
          <dgm:chMax val="0"/>
          <dgm:chPref val="0"/>
        </dgm:presLayoutVars>
      </dgm:prSet>
      <dgm:spPr/>
    </dgm:pt>
    <dgm:pt modelId="{99AD1C80-E2E6-4004-B193-37D8CFFE2EBC}" type="pres">
      <dgm:prSet presAssocID="{8272776C-EF3C-439A-9262-C23019BCC189}" presName="txSpace" presStyleCnt="0"/>
      <dgm:spPr/>
    </dgm:pt>
    <dgm:pt modelId="{68BF3F75-BABC-45BF-B92C-50C9C0D5EF72}" type="pres">
      <dgm:prSet presAssocID="{8272776C-EF3C-439A-9262-C23019BCC189}" presName="desTx" presStyleLbl="revTx" presStyleIdx="5" presStyleCnt="10">
        <dgm:presLayoutVars/>
      </dgm:prSet>
      <dgm:spPr/>
    </dgm:pt>
    <dgm:pt modelId="{9DB740C3-0282-4D82-BDEE-8D4D4BE87B77}" type="pres">
      <dgm:prSet presAssocID="{CC23B59E-9CA7-4382-8331-BF86BFEF4AED}" presName="sibTrans" presStyleCnt="0"/>
      <dgm:spPr/>
    </dgm:pt>
    <dgm:pt modelId="{55372FA6-532D-4023-A1DD-6C76C2FFD9C8}" type="pres">
      <dgm:prSet presAssocID="{B8B24386-D7A9-42AF-ACD6-95796988D217}" presName="compNode" presStyleCnt="0"/>
      <dgm:spPr/>
    </dgm:pt>
    <dgm:pt modelId="{E6FF8257-020B-4041-883C-82DF633D6035}" type="pres">
      <dgm:prSet presAssocID="{B8B24386-D7A9-42AF-ACD6-95796988D21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hedral"/>
        </a:ext>
      </dgm:extLst>
    </dgm:pt>
    <dgm:pt modelId="{AB1BA394-4EA2-4980-9C11-7EA40A151ED1}" type="pres">
      <dgm:prSet presAssocID="{B8B24386-D7A9-42AF-ACD6-95796988D217}" presName="iconSpace" presStyleCnt="0"/>
      <dgm:spPr/>
    </dgm:pt>
    <dgm:pt modelId="{3EA98F6B-A523-4E84-83D5-1B20E70D6702}" type="pres">
      <dgm:prSet presAssocID="{B8B24386-D7A9-42AF-ACD6-95796988D217}" presName="parTx" presStyleLbl="revTx" presStyleIdx="6" presStyleCnt="10">
        <dgm:presLayoutVars>
          <dgm:chMax val="0"/>
          <dgm:chPref val="0"/>
        </dgm:presLayoutVars>
      </dgm:prSet>
      <dgm:spPr/>
    </dgm:pt>
    <dgm:pt modelId="{7BD0FD8F-260E-4DAB-A635-B8FE51FC5E8A}" type="pres">
      <dgm:prSet presAssocID="{B8B24386-D7A9-42AF-ACD6-95796988D217}" presName="txSpace" presStyleCnt="0"/>
      <dgm:spPr/>
    </dgm:pt>
    <dgm:pt modelId="{A5C8334D-4535-4A41-BC96-19F4C9891BBA}" type="pres">
      <dgm:prSet presAssocID="{B8B24386-D7A9-42AF-ACD6-95796988D217}" presName="desTx" presStyleLbl="revTx" presStyleIdx="7" presStyleCnt="10">
        <dgm:presLayoutVars/>
      </dgm:prSet>
      <dgm:spPr/>
    </dgm:pt>
    <dgm:pt modelId="{76583B17-2A31-4058-A6B9-4542C5D66AE7}" type="pres">
      <dgm:prSet presAssocID="{790898FD-D727-4655-8223-BB39A0ED5D27}" presName="sibTrans" presStyleCnt="0"/>
      <dgm:spPr/>
    </dgm:pt>
    <dgm:pt modelId="{AF762FDB-2DEB-4FE9-B69A-25027D7C301D}" type="pres">
      <dgm:prSet presAssocID="{B7315E24-1BFF-4F66-9F76-2B00FF379831}" presName="compNode" presStyleCnt="0"/>
      <dgm:spPr/>
    </dgm:pt>
    <dgm:pt modelId="{91FD0EC9-B19C-4C3D-B76D-E97828FDB000}" type="pres">
      <dgm:prSet presAssocID="{B7315E24-1BFF-4F66-9F76-2B00FF3798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12E45E1B-E027-4DF1-B539-148C339F18EB}" type="pres">
      <dgm:prSet presAssocID="{B7315E24-1BFF-4F66-9F76-2B00FF379831}" presName="iconSpace" presStyleCnt="0"/>
      <dgm:spPr/>
    </dgm:pt>
    <dgm:pt modelId="{9A97DA19-7AD7-4E8F-B59B-542D3577FAAD}" type="pres">
      <dgm:prSet presAssocID="{B7315E24-1BFF-4F66-9F76-2B00FF379831}" presName="parTx" presStyleLbl="revTx" presStyleIdx="8" presStyleCnt="10">
        <dgm:presLayoutVars>
          <dgm:chMax val="0"/>
          <dgm:chPref val="0"/>
        </dgm:presLayoutVars>
      </dgm:prSet>
      <dgm:spPr/>
    </dgm:pt>
    <dgm:pt modelId="{5768E1A3-1E58-462E-8C49-2047FA59F097}" type="pres">
      <dgm:prSet presAssocID="{B7315E24-1BFF-4F66-9F76-2B00FF379831}" presName="txSpace" presStyleCnt="0"/>
      <dgm:spPr/>
    </dgm:pt>
    <dgm:pt modelId="{FD94E9E1-1BC0-4F9F-A070-629BB316E8EA}" type="pres">
      <dgm:prSet presAssocID="{B7315E24-1BFF-4F66-9F76-2B00FF379831}" presName="desTx" presStyleLbl="revTx" presStyleIdx="9" presStyleCnt="10">
        <dgm:presLayoutVars/>
      </dgm:prSet>
      <dgm:spPr/>
    </dgm:pt>
  </dgm:ptLst>
  <dgm:cxnLst>
    <dgm:cxn modelId="{05F77E16-3ABD-4068-827C-5CFE24AA150B}" type="presOf" srcId="{E8551BB6-3B0B-4047-874B-4AA69C13CFC1}" destId="{CC09C609-4BB9-4AD1-B63A-F0A34766A64D}" srcOrd="0" destOrd="0" presId="urn:microsoft.com/office/officeart/2018/2/layout/IconLabelDescriptionList"/>
    <dgm:cxn modelId="{A052E739-F514-4DCD-AD56-95E84DF1BA58}" srcId="{8D96855B-2D26-4575-B14D-51208341983D}" destId="{8272776C-EF3C-439A-9262-C23019BCC189}" srcOrd="2" destOrd="0" parTransId="{79B6E94C-204D-4095-A111-F011713C6DFA}" sibTransId="{CC23B59E-9CA7-4382-8331-BF86BFEF4AED}"/>
    <dgm:cxn modelId="{353EE065-2B3F-4F26-A87A-3A6120CB0650}" type="presOf" srcId="{8272776C-EF3C-439A-9262-C23019BCC189}" destId="{0D6088BB-4AFE-43A8-A97B-82260C7A5E99}" srcOrd="0" destOrd="0" presId="urn:microsoft.com/office/officeart/2018/2/layout/IconLabelDescriptionList"/>
    <dgm:cxn modelId="{FA863048-B196-4CC8-91CC-B4EF8879CC09}" srcId="{8D96855B-2D26-4575-B14D-51208341983D}" destId="{B8B24386-D7A9-42AF-ACD6-95796988D217}" srcOrd="3" destOrd="0" parTransId="{FFCC98DA-6373-4BEE-BA1F-8372665E2C25}" sibTransId="{790898FD-D727-4655-8223-BB39A0ED5D27}"/>
    <dgm:cxn modelId="{66BA8A4A-2CBF-41B3-80A8-EAACB62B58D3}" srcId="{8D96855B-2D26-4575-B14D-51208341983D}" destId="{6C6ACD27-E53E-4DB5-81E0-5760203E0865}" srcOrd="0" destOrd="0" parTransId="{AA90850B-0738-4615-8616-6569AE485D61}" sibTransId="{50795929-040E-4BCF-9DC6-77691C0ED4D5}"/>
    <dgm:cxn modelId="{1B4A107E-5D7C-46C2-B2E3-D6D24E44C112}" type="presOf" srcId="{6C6ACD27-E53E-4DB5-81E0-5760203E0865}" destId="{4AAB94A6-5F59-44D9-A125-16FE3FEFB90A}" srcOrd="0" destOrd="0" presId="urn:microsoft.com/office/officeart/2018/2/layout/IconLabelDescriptionList"/>
    <dgm:cxn modelId="{1371E98B-CB9F-4BE7-84B0-00F7C2A487AD}" srcId="{8D96855B-2D26-4575-B14D-51208341983D}" destId="{B7315E24-1BFF-4F66-9F76-2B00FF379831}" srcOrd="4" destOrd="0" parTransId="{CD67AAF8-53BF-4FC9-B403-6C382F5F2127}" sibTransId="{1E246FAD-DBD0-42B5-9E9C-3593C641FAC9}"/>
    <dgm:cxn modelId="{D408DCA4-8D71-485F-AC09-49FF219451E7}" type="presOf" srcId="{B7315E24-1BFF-4F66-9F76-2B00FF379831}" destId="{9A97DA19-7AD7-4E8F-B59B-542D3577FAAD}" srcOrd="0" destOrd="0" presId="urn:microsoft.com/office/officeart/2018/2/layout/IconLabelDescriptionList"/>
    <dgm:cxn modelId="{E8B9E8B1-3986-4284-8053-F6E0CFC2107F}" type="presOf" srcId="{8D96855B-2D26-4575-B14D-51208341983D}" destId="{6172EADA-1597-4A3C-9602-7C1643C1DB05}" srcOrd="0" destOrd="0" presId="urn:microsoft.com/office/officeart/2018/2/layout/IconLabelDescriptionList"/>
    <dgm:cxn modelId="{6233FCB6-E715-4B72-8645-3161FF57E0B6}" srcId="{8D96855B-2D26-4575-B14D-51208341983D}" destId="{E8551BB6-3B0B-4047-874B-4AA69C13CFC1}" srcOrd="1" destOrd="0" parTransId="{EC38E5A4-D79A-456C-B95B-E1695A3E9151}" sibTransId="{71AEE6B6-30A0-4EB2-BA73-4EE7FD7476AF}"/>
    <dgm:cxn modelId="{5D27B5DF-29EE-47E3-BDCD-708EB870796A}" type="presOf" srcId="{B8B24386-D7A9-42AF-ACD6-95796988D217}" destId="{3EA98F6B-A523-4E84-83D5-1B20E70D6702}" srcOrd="0" destOrd="0" presId="urn:microsoft.com/office/officeart/2018/2/layout/IconLabelDescriptionList"/>
    <dgm:cxn modelId="{9EA437FC-063D-4092-AA1E-3BA8AC8AAA25}" type="presParOf" srcId="{6172EADA-1597-4A3C-9602-7C1643C1DB05}" destId="{341235A0-BC48-4DC2-A157-D0E6092DF19A}" srcOrd="0" destOrd="0" presId="urn:microsoft.com/office/officeart/2018/2/layout/IconLabelDescriptionList"/>
    <dgm:cxn modelId="{9B53E98E-63A1-4DA3-A93D-FBD2ABC42173}" type="presParOf" srcId="{341235A0-BC48-4DC2-A157-D0E6092DF19A}" destId="{D68D8F67-6295-4C7C-8791-BA10AF3F9ABA}" srcOrd="0" destOrd="0" presId="urn:microsoft.com/office/officeart/2018/2/layout/IconLabelDescriptionList"/>
    <dgm:cxn modelId="{A739DC4A-1668-43C9-8E94-F08CCCCEF2E0}" type="presParOf" srcId="{341235A0-BC48-4DC2-A157-D0E6092DF19A}" destId="{C8E7F952-A52E-48E1-AA1E-D6B8EBFEE24A}" srcOrd="1" destOrd="0" presId="urn:microsoft.com/office/officeart/2018/2/layout/IconLabelDescriptionList"/>
    <dgm:cxn modelId="{D591BDE0-A5E7-4C69-A475-947FDA501D79}" type="presParOf" srcId="{341235A0-BC48-4DC2-A157-D0E6092DF19A}" destId="{4AAB94A6-5F59-44D9-A125-16FE3FEFB90A}" srcOrd="2" destOrd="0" presId="urn:microsoft.com/office/officeart/2018/2/layout/IconLabelDescriptionList"/>
    <dgm:cxn modelId="{7C9CC90D-9754-4A3E-BBDE-6E3DA83F2D12}" type="presParOf" srcId="{341235A0-BC48-4DC2-A157-D0E6092DF19A}" destId="{DB27CADE-51FB-47A1-BD64-44E3DBD6A854}" srcOrd="3" destOrd="0" presId="urn:microsoft.com/office/officeart/2018/2/layout/IconLabelDescriptionList"/>
    <dgm:cxn modelId="{006BA0A0-F601-465C-B309-5E515035B76D}" type="presParOf" srcId="{341235A0-BC48-4DC2-A157-D0E6092DF19A}" destId="{2ECB3144-ABA9-4DE1-B902-12FCE564359C}" srcOrd="4" destOrd="0" presId="urn:microsoft.com/office/officeart/2018/2/layout/IconLabelDescriptionList"/>
    <dgm:cxn modelId="{E10C5075-64F8-4AD6-BC48-8041BABDEE9B}" type="presParOf" srcId="{6172EADA-1597-4A3C-9602-7C1643C1DB05}" destId="{D85CD3F6-34B8-4B02-AB25-8E9CB2C7C5C3}" srcOrd="1" destOrd="0" presId="urn:microsoft.com/office/officeart/2018/2/layout/IconLabelDescriptionList"/>
    <dgm:cxn modelId="{6481551F-2EA2-49DA-8DB8-DD68ED07864A}" type="presParOf" srcId="{6172EADA-1597-4A3C-9602-7C1643C1DB05}" destId="{04AF36C4-C7E3-45E3-9ADE-3ED67660FC70}" srcOrd="2" destOrd="0" presId="urn:microsoft.com/office/officeart/2018/2/layout/IconLabelDescriptionList"/>
    <dgm:cxn modelId="{B57043F2-6AFE-4330-8A64-763DB3F3319C}" type="presParOf" srcId="{04AF36C4-C7E3-45E3-9ADE-3ED67660FC70}" destId="{4CB382C3-3621-477F-A0A9-59D5EEE5A390}" srcOrd="0" destOrd="0" presId="urn:microsoft.com/office/officeart/2018/2/layout/IconLabelDescriptionList"/>
    <dgm:cxn modelId="{97D3062B-E6E5-42AE-B5D4-B0003E1844F5}" type="presParOf" srcId="{04AF36C4-C7E3-45E3-9ADE-3ED67660FC70}" destId="{4405E935-2BDC-418A-8400-1EF3FF3548C4}" srcOrd="1" destOrd="0" presId="urn:microsoft.com/office/officeart/2018/2/layout/IconLabelDescriptionList"/>
    <dgm:cxn modelId="{3E03F5F5-E7BC-40F7-8ED1-A97A1F71B84F}" type="presParOf" srcId="{04AF36C4-C7E3-45E3-9ADE-3ED67660FC70}" destId="{CC09C609-4BB9-4AD1-B63A-F0A34766A64D}" srcOrd="2" destOrd="0" presId="urn:microsoft.com/office/officeart/2018/2/layout/IconLabelDescriptionList"/>
    <dgm:cxn modelId="{0E6C39FE-8167-403A-A1F2-B02365778CAF}" type="presParOf" srcId="{04AF36C4-C7E3-45E3-9ADE-3ED67660FC70}" destId="{F221C424-52E8-4E98-81CC-B3DA1367FE49}" srcOrd="3" destOrd="0" presId="urn:microsoft.com/office/officeart/2018/2/layout/IconLabelDescriptionList"/>
    <dgm:cxn modelId="{ADA8615E-DC73-439F-97CA-4E32023DB39A}" type="presParOf" srcId="{04AF36C4-C7E3-45E3-9ADE-3ED67660FC70}" destId="{8DEB5A63-A962-49C3-8420-274F4D4B3D29}" srcOrd="4" destOrd="0" presId="urn:microsoft.com/office/officeart/2018/2/layout/IconLabelDescriptionList"/>
    <dgm:cxn modelId="{52ADB678-6D34-4DF2-B2A8-CFA3D4C20730}" type="presParOf" srcId="{6172EADA-1597-4A3C-9602-7C1643C1DB05}" destId="{2A94486C-95C3-4F6C-AE2C-ACF199D991D4}" srcOrd="3" destOrd="0" presId="urn:microsoft.com/office/officeart/2018/2/layout/IconLabelDescriptionList"/>
    <dgm:cxn modelId="{ED63496D-DF1A-4949-AA1B-BC71C3DD713E}" type="presParOf" srcId="{6172EADA-1597-4A3C-9602-7C1643C1DB05}" destId="{F6BC0BC8-A194-4ABB-BB22-6C2F8D40E283}" srcOrd="4" destOrd="0" presId="urn:microsoft.com/office/officeart/2018/2/layout/IconLabelDescriptionList"/>
    <dgm:cxn modelId="{5D9127C9-9F64-43D3-B840-4440F6F2FA46}" type="presParOf" srcId="{F6BC0BC8-A194-4ABB-BB22-6C2F8D40E283}" destId="{0D637B61-7EFF-4D39-9C56-60A71C1BDB93}" srcOrd="0" destOrd="0" presId="urn:microsoft.com/office/officeart/2018/2/layout/IconLabelDescriptionList"/>
    <dgm:cxn modelId="{B07BFD76-38B1-463F-955A-DC74D1577BCE}" type="presParOf" srcId="{F6BC0BC8-A194-4ABB-BB22-6C2F8D40E283}" destId="{A0B131F1-8741-42C1-A058-D9DD66C2FB7C}" srcOrd="1" destOrd="0" presId="urn:microsoft.com/office/officeart/2018/2/layout/IconLabelDescriptionList"/>
    <dgm:cxn modelId="{D5A25808-40DB-43E0-AC4F-DDB7ED21DC3C}" type="presParOf" srcId="{F6BC0BC8-A194-4ABB-BB22-6C2F8D40E283}" destId="{0D6088BB-4AFE-43A8-A97B-82260C7A5E99}" srcOrd="2" destOrd="0" presId="urn:microsoft.com/office/officeart/2018/2/layout/IconLabelDescriptionList"/>
    <dgm:cxn modelId="{A4F5EB91-66AA-4CAF-AF9B-F3E38E1A3EA1}" type="presParOf" srcId="{F6BC0BC8-A194-4ABB-BB22-6C2F8D40E283}" destId="{99AD1C80-E2E6-4004-B193-37D8CFFE2EBC}" srcOrd="3" destOrd="0" presId="urn:microsoft.com/office/officeart/2018/2/layout/IconLabelDescriptionList"/>
    <dgm:cxn modelId="{93350D95-5942-4CB9-961D-ADA1F5E7C292}" type="presParOf" srcId="{F6BC0BC8-A194-4ABB-BB22-6C2F8D40E283}" destId="{68BF3F75-BABC-45BF-B92C-50C9C0D5EF72}" srcOrd="4" destOrd="0" presId="urn:microsoft.com/office/officeart/2018/2/layout/IconLabelDescriptionList"/>
    <dgm:cxn modelId="{90E40538-AF53-4ACB-84E4-044B0A65FEDB}" type="presParOf" srcId="{6172EADA-1597-4A3C-9602-7C1643C1DB05}" destId="{9DB740C3-0282-4D82-BDEE-8D4D4BE87B77}" srcOrd="5" destOrd="0" presId="urn:microsoft.com/office/officeart/2018/2/layout/IconLabelDescriptionList"/>
    <dgm:cxn modelId="{EA6CE3D5-2A5E-4765-AD83-3A41D6404096}" type="presParOf" srcId="{6172EADA-1597-4A3C-9602-7C1643C1DB05}" destId="{55372FA6-532D-4023-A1DD-6C76C2FFD9C8}" srcOrd="6" destOrd="0" presId="urn:microsoft.com/office/officeart/2018/2/layout/IconLabelDescriptionList"/>
    <dgm:cxn modelId="{437CE4DF-DC22-4D3A-9817-D5B957252A33}" type="presParOf" srcId="{55372FA6-532D-4023-A1DD-6C76C2FFD9C8}" destId="{E6FF8257-020B-4041-883C-82DF633D6035}" srcOrd="0" destOrd="0" presId="urn:microsoft.com/office/officeart/2018/2/layout/IconLabelDescriptionList"/>
    <dgm:cxn modelId="{D13B2298-89EC-41CE-B057-CE969FA893B9}" type="presParOf" srcId="{55372FA6-532D-4023-A1DD-6C76C2FFD9C8}" destId="{AB1BA394-4EA2-4980-9C11-7EA40A151ED1}" srcOrd="1" destOrd="0" presId="urn:microsoft.com/office/officeart/2018/2/layout/IconLabelDescriptionList"/>
    <dgm:cxn modelId="{37CCD815-FC60-4C76-825F-1F6BE2230A0D}" type="presParOf" srcId="{55372FA6-532D-4023-A1DD-6C76C2FFD9C8}" destId="{3EA98F6B-A523-4E84-83D5-1B20E70D6702}" srcOrd="2" destOrd="0" presId="urn:microsoft.com/office/officeart/2018/2/layout/IconLabelDescriptionList"/>
    <dgm:cxn modelId="{9C5F8F3F-9E6E-4F57-85F2-4F59C9625C04}" type="presParOf" srcId="{55372FA6-532D-4023-A1DD-6C76C2FFD9C8}" destId="{7BD0FD8F-260E-4DAB-A635-B8FE51FC5E8A}" srcOrd="3" destOrd="0" presId="urn:microsoft.com/office/officeart/2018/2/layout/IconLabelDescriptionList"/>
    <dgm:cxn modelId="{10509138-7C14-47CF-A3A5-F173297E48C7}" type="presParOf" srcId="{55372FA6-532D-4023-A1DD-6C76C2FFD9C8}" destId="{A5C8334D-4535-4A41-BC96-19F4C9891BBA}" srcOrd="4" destOrd="0" presId="urn:microsoft.com/office/officeart/2018/2/layout/IconLabelDescriptionList"/>
    <dgm:cxn modelId="{9B4EB91E-1F0E-4E87-81AF-B0ADFE7C5E03}" type="presParOf" srcId="{6172EADA-1597-4A3C-9602-7C1643C1DB05}" destId="{76583B17-2A31-4058-A6B9-4542C5D66AE7}" srcOrd="7" destOrd="0" presId="urn:microsoft.com/office/officeart/2018/2/layout/IconLabelDescriptionList"/>
    <dgm:cxn modelId="{E71FF7E9-D557-4C1C-9B15-55EABA7659BF}" type="presParOf" srcId="{6172EADA-1597-4A3C-9602-7C1643C1DB05}" destId="{AF762FDB-2DEB-4FE9-B69A-25027D7C301D}" srcOrd="8" destOrd="0" presId="urn:microsoft.com/office/officeart/2018/2/layout/IconLabelDescriptionList"/>
    <dgm:cxn modelId="{4A55FDBA-9282-4F1B-AC76-F9EA3C1D4FE9}" type="presParOf" srcId="{AF762FDB-2DEB-4FE9-B69A-25027D7C301D}" destId="{91FD0EC9-B19C-4C3D-B76D-E97828FDB000}" srcOrd="0" destOrd="0" presId="urn:microsoft.com/office/officeart/2018/2/layout/IconLabelDescriptionList"/>
    <dgm:cxn modelId="{33236FEF-358A-413E-A0AF-09042B8F0617}" type="presParOf" srcId="{AF762FDB-2DEB-4FE9-B69A-25027D7C301D}" destId="{12E45E1B-E027-4DF1-B539-148C339F18EB}" srcOrd="1" destOrd="0" presId="urn:microsoft.com/office/officeart/2018/2/layout/IconLabelDescriptionList"/>
    <dgm:cxn modelId="{976160E7-788E-4135-8368-88F19EAEF83D}" type="presParOf" srcId="{AF762FDB-2DEB-4FE9-B69A-25027D7C301D}" destId="{9A97DA19-7AD7-4E8F-B59B-542D3577FAAD}" srcOrd="2" destOrd="0" presId="urn:microsoft.com/office/officeart/2018/2/layout/IconLabelDescriptionList"/>
    <dgm:cxn modelId="{736A5334-196E-44DB-9094-8286D8B4188C}" type="presParOf" srcId="{AF762FDB-2DEB-4FE9-B69A-25027D7C301D}" destId="{5768E1A3-1E58-462E-8C49-2047FA59F097}" srcOrd="3" destOrd="0" presId="urn:microsoft.com/office/officeart/2018/2/layout/IconLabelDescriptionList"/>
    <dgm:cxn modelId="{78CE2A0F-C81A-48D4-8684-C986199264CB}" type="presParOf" srcId="{AF762FDB-2DEB-4FE9-B69A-25027D7C301D}" destId="{FD94E9E1-1BC0-4F9F-A070-629BB316E8E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912AA-A9ED-4ACA-B699-A26F51FCE7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r-FR"/>
        </a:p>
      </dgm:t>
    </dgm:pt>
    <dgm:pt modelId="{8DF0D9F6-75ED-4BB0-81CD-CC993B06D92A}">
      <dgm:prSet/>
      <dgm:spPr/>
      <dgm:t>
        <a:bodyPr/>
        <a:lstStyle/>
        <a:p>
          <a:r>
            <a:rPr lang="fr-CA" b="0" i="0"/>
            <a:t>Règlement 5 et 8</a:t>
          </a:r>
          <a:endParaRPr lang="fr-FR"/>
        </a:p>
      </dgm:t>
    </dgm:pt>
    <dgm:pt modelId="{F0D254D9-EADD-401B-9D50-7281308D99F7}" type="parTrans" cxnId="{27ADAFFC-A044-4E89-AF32-C2159D57BAD8}">
      <dgm:prSet/>
      <dgm:spPr/>
      <dgm:t>
        <a:bodyPr/>
        <a:lstStyle/>
        <a:p>
          <a:endParaRPr lang="fr-FR"/>
        </a:p>
      </dgm:t>
    </dgm:pt>
    <dgm:pt modelId="{9F85A8A8-2EFF-41C5-9FCD-BD6D91DB31E9}" type="sibTrans" cxnId="{27ADAFFC-A044-4E89-AF32-C2159D57BAD8}">
      <dgm:prSet/>
      <dgm:spPr/>
      <dgm:t>
        <a:bodyPr/>
        <a:lstStyle/>
        <a:p>
          <a:endParaRPr lang="fr-FR"/>
        </a:p>
      </dgm:t>
    </dgm:pt>
    <dgm:pt modelId="{6DB0C4E2-007B-4CE8-905B-72D2BE3357D8}">
      <dgm:prSet/>
      <dgm:spPr/>
      <dgm:t>
        <a:bodyPr/>
        <a:lstStyle/>
        <a:p>
          <a:r>
            <a:rPr lang="fr-CA" b="0" i="0"/>
            <a:t>Entente entre l’enseignant.e et les étudiants.es à propos :</a:t>
          </a:r>
          <a:endParaRPr lang="fr-FR"/>
        </a:p>
      </dgm:t>
    </dgm:pt>
    <dgm:pt modelId="{4F9C255E-9456-4F18-B7F1-E943FEF0CCC6}" type="parTrans" cxnId="{1FB9C5D2-2154-4808-9CB0-73407FE10520}">
      <dgm:prSet/>
      <dgm:spPr/>
      <dgm:t>
        <a:bodyPr/>
        <a:lstStyle/>
        <a:p>
          <a:endParaRPr lang="fr-FR"/>
        </a:p>
      </dgm:t>
    </dgm:pt>
    <dgm:pt modelId="{C99CD163-4348-43D1-824A-76EDB371463D}" type="sibTrans" cxnId="{1FB9C5D2-2154-4808-9CB0-73407FE10520}">
      <dgm:prSet/>
      <dgm:spPr/>
      <dgm:t>
        <a:bodyPr/>
        <a:lstStyle/>
        <a:p>
          <a:endParaRPr lang="fr-FR"/>
        </a:p>
      </dgm:t>
    </dgm:pt>
    <dgm:pt modelId="{328E3824-8CBA-4355-9739-778921BD44BE}">
      <dgm:prSet/>
      <dgm:spPr/>
      <dgm:t>
        <a:bodyPr/>
        <a:lstStyle/>
        <a:p>
          <a:r>
            <a:rPr lang="fr-CA"/>
            <a:t>du nombre d’évaluations prévues au cours du trimestre,</a:t>
          </a:r>
          <a:endParaRPr lang="fr-FR"/>
        </a:p>
      </dgm:t>
    </dgm:pt>
    <dgm:pt modelId="{3756F211-93A6-4713-9C46-E4FA614E6E7B}" type="parTrans" cxnId="{D9718A57-7DCE-4C1A-B7A4-C2C5CA1DE155}">
      <dgm:prSet/>
      <dgm:spPr/>
      <dgm:t>
        <a:bodyPr/>
        <a:lstStyle/>
        <a:p>
          <a:endParaRPr lang="fr-FR"/>
        </a:p>
      </dgm:t>
    </dgm:pt>
    <dgm:pt modelId="{00928C52-F926-4CBD-ACBF-E29893406F0B}" type="sibTrans" cxnId="{D9718A57-7DCE-4C1A-B7A4-C2C5CA1DE155}">
      <dgm:prSet/>
      <dgm:spPr/>
      <dgm:t>
        <a:bodyPr/>
        <a:lstStyle/>
        <a:p>
          <a:endParaRPr lang="fr-FR"/>
        </a:p>
      </dgm:t>
    </dgm:pt>
    <dgm:pt modelId="{6CE288AF-7B59-43BA-9051-D32CD02DD3EF}">
      <dgm:prSet/>
      <dgm:spPr/>
      <dgm:t>
        <a:bodyPr/>
        <a:lstStyle/>
        <a:p>
          <a:r>
            <a:rPr lang="fr-CA"/>
            <a:t>des échéances de ces évaluations,</a:t>
          </a:r>
          <a:endParaRPr lang="fr-FR"/>
        </a:p>
      </dgm:t>
    </dgm:pt>
    <dgm:pt modelId="{4AEC5512-B8B5-4CCB-A789-C43852A6E881}" type="parTrans" cxnId="{63F00F8F-D5CA-40A0-A6D2-AB17AD276CBC}">
      <dgm:prSet/>
      <dgm:spPr/>
      <dgm:t>
        <a:bodyPr/>
        <a:lstStyle/>
        <a:p>
          <a:endParaRPr lang="fr-FR"/>
        </a:p>
      </dgm:t>
    </dgm:pt>
    <dgm:pt modelId="{2A5618D6-2B25-4EBD-A69D-8450532EDB69}" type="sibTrans" cxnId="{63F00F8F-D5CA-40A0-A6D2-AB17AD276CBC}">
      <dgm:prSet/>
      <dgm:spPr/>
      <dgm:t>
        <a:bodyPr/>
        <a:lstStyle/>
        <a:p>
          <a:endParaRPr lang="fr-FR"/>
        </a:p>
      </dgm:t>
    </dgm:pt>
    <dgm:pt modelId="{CA389D7F-62A7-4AE4-BF14-928BE9B535DA}">
      <dgm:prSet/>
      <dgm:spPr/>
      <dgm:t>
        <a:bodyPr/>
        <a:lstStyle/>
        <a:p>
          <a:r>
            <a:rPr lang="fr-CA"/>
            <a:t>de la pondération des contenus ou objets d’évaluation.</a:t>
          </a:r>
          <a:endParaRPr lang="fr-FR"/>
        </a:p>
      </dgm:t>
    </dgm:pt>
    <dgm:pt modelId="{70A075AE-BD1A-4A3D-AE01-E8372525BAAB}" type="parTrans" cxnId="{8C9D0952-BA20-4C26-B7B8-FE600D738605}">
      <dgm:prSet/>
      <dgm:spPr/>
      <dgm:t>
        <a:bodyPr/>
        <a:lstStyle/>
        <a:p>
          <a:endParaRPr lang="fr-FR"/>
        </a:p>
      </dgm:t>
    </dgm:pt>
    <dgm:pt modelId="{86337BDB-7604-4A8D-A134-8F23090C8E50}" type="sibTrans" cxnId="{8C9D0952-BA20-4C26-B7B8-FE600D738605}">
      <dgm:prSet/>
      <dgm:spPr/>
      <dgm:t>
        <a:bodyPr/>
        <a:lstStyle/>
        <a:p>
          <a:endParaRPr lang="fr-FR"/>
        </a:p>
      </dgm:t>
    </dgm:pt>
    <dgm:pt modelId="{4949F69C-3D58-437A-BE79-9A9FB4F061D8}">
      <dgm:prSet/>
      <dgm:spPr/>
      <dgm:t>
        <a:bodyPr/>
        <a:lstStyle/>
        <a:p>
          <a:r>
            <a:rPr lang="fr-CA" b="0" i="0"/>
            <a:t>Obligatoire même à distance</a:t>
          </a:r>
          <a:endParaRPr lang="fr-FR"/>
        </a:p>
      </dgm:t>
    </dgm:pt>
    <dgm:pt modelId="{CBCE4381-596C-4A4B-B69B-359331BE2B20}" type="parTrans" cxnId="{5179CA51-152A-4DB2-8E71-070C9D2D89BA}">
      <dgm:prSet/>
      <dgm:spPr/>
      <dgm:t>
        <a:bodyPr/>
        <a:lstStyle/>
        <a:p>
          <a:endParaRPr lang="fr-FR"/>
        </a:p>
      </dgm:t>
    </dgm:pt>
    <dgm:pt modelId="{61835B93-08CF-4B94-AEC7-9ACF7CE890C6}" type="sibTrans" cxnId="{5179CA51-152A-4DB2-8E71-070C9D2D89BA}">
      <dgm:prSet/>
      <dgm:spPr/>
      <dgm:t>
        <a:bodyPr/>
        <a:lstStyle/>
        <a:p>
          <a:endParaRPr lang="fr-FR"/>
        </a:p>
      </dgm:t>
    </dgm:pt>
    <dgm:pt modelId="{3496E501-2A78-4B11-A872-E23FE4DE2F89}">
      <dgm:prSet/>
      <dgm:spPr/>
      <dgm:t>
        <a:bodyPr/>
        <a:lstStyle/>
        <a:p>
          <a:r>
            <a:rPr lang="fr-CA" b="0" i="0"/>
            <a:t>Adoptée à la majorité des étudiants.es inscrits et présents le jour de la discussion sur l’entente</a:t>
          </a:r>
          <a:endParaRPr lang="fr-FR"/>
        </a:p>
      </dgm:t>
    </dgm:pt>
    <dgm:pt modelId="{C80B982A-D2DE-4007-8578-761BBCE969CB}" type="parTrans" cxnId="{06FC5B63-BABD-47C0-8724-8DB273A63BFE}">
      <dgm:prSet/>
      <dgm:spPr/>
      <dgm:t>
        <a:bodyPr/>
        <a:lstStyle/>
        <a:p>
          <a:endParaRPr lang="fr-FR"/>
        </a:p>
      </dgm:t>
    </dgm:pt>
    <dgm:pt modelId="{DEDDB4D4-A2F2-4737-A421-9D6E021E77F2}" type="sibTrans" cxnId="{06FC5B63-BABD-47C0-8724-8DB273A63BFE}">
      <dgm:prSet/>
      <dgm:spPr/>
      <dgm:t>
        <a:bodyPr/>
        <a:lstStyle/>
        <a:p>
          <a:endParaRPr lang="fr-FR"/>
        </a:p>
      </dgm:t>
    </dgm:pt>
    <dgm:pt modelId="{5817D7CB-2C8C-40EB-ACCE-ECCC026573D5}">
      <dgm:prSet/>
      <dgm:spPr/>
      <dgm:t>
        <a:bodyPr/>
        <a:lstStyle/>
        <a:p>
          <a:r>
            <a:rPr lang="fr-CA" b="0" i="0"/>
            <a:t>Précédée d’une période d’échange </a:t>
          </a:r>
          <a:endParaRPr lang="fr-FR"/>
        </a:p>
      </dgm:t>
    </dgm:pt>
    <dgm:pt modelId="{95FA6858-1712-4AA2-9AD6-D6EB3D72204E}" type="parTrans" cxnId="{0089D66D-0483-44EE-B979-75D7FB19081C}">
      <dgm:prSet/>
      <dgm:spPr/>
      <dgm:t>
        <a:bodyPr/>
        <a:lstStyle/>
        <a:p>
          <a:endParaRPr lang="fr-FR"/>
        </a:p>
      </dgm:t>
    </dgm:pt>
    <dgm:pt modelId="{836ECD99-16FB-4C39-9F45-9286C89D8266}" type="sibTrans" cxnId="{0089D66D-0483-44EE-B979-75D7FB19081C}">
      <dgm:prSet/>
      <dgm:spPr/>
      <dgm:t>
        <a:bodyPr/>
        <a:lstStyle/>
        <a:p>
          <a:endParaRPr lang="fr-FR"/>
        </a:p>
      </dgm:t>
    </dgm:pt>
    <dgm:pt modelId="{8B1779D8-75C8-4FB3-A907-2091ED7D18BF}" type="pres">
      <dgm:prSet presAssocID="{3AB912AA-A9ED-4ACA-B699-A26F51FCE7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F6541EC-D1DC-4126-A139-CA2A864DECB9}" type="pres">
      <dgm:prSet presAssocID="{8DF0D9F6-75ED-4BB0-81CD-CC993B06D92A}" presName="hierRoot1" presStyleCnt="0">
        <dgm:presLayoutVars>
          <dgm:hierBranch val="init"/>
        </dgm:presLayoutVars>
      </dgm:prSet>
      <dgm:spPr/>
    </dgm:pt>
    <dgm:pt modelId="{6A082894-E746-4C16-8F3C-E5F6C1124F71}" type="pres">
      <dgm:prSet presAssocID="{8DF0D9F6-75ED-4BB0-81CD-CC993B06D92A}" presName="rootComposite1" presStyleCnt="0"/>
      <dgm:spPr/>
    </dgm:pt>
    <dgm:pt modelId="{D516046B-BB93-499F-8F4D-BE8EB70AC58C}" type="pres">
      <dgm:prSet presAssocID="{8DF0D9F6-75ED-4BB0-81CD-CC993B06D92A}" presName="rootText1" presStyleLbl="node0" presStyleIdx="0" presStyleCnt="5">
        <dgm:presLayoutVars>
          <dgm:chPref val="3"/>
        </dgm:presLayoutVars>
      </dgm:prSet>
      <dgm:spPr/>
    </dgm:pt>
    <dgm:pt modelId="{266BBEBF-6A6D-42BA-BE81-2E0A3A74268A}" type="pres">
      <dgm:prSet presAssocID="{8DF0D9F6-75ED-4BB0-81CD-CC993B06D92A}" presName="rootConnector1" presStyleLbl="node1" presStyleIdx="0" presStyleCnt="0"/>
      <dgm:spPr/>
    </dgm:pt>
    <dgm:pt modelId="{C6B764D5-87C9-4E9A-9816-115960820D6E}" type="pres">
      <dgm:prSet presAssocID="{8DF0D9F6-75ED-4BB0-81CD-CC993B06D92A}" presName="hierChild2" presStyleCnt="0"/>
      <dgm:spPr/>
    </dgm:pt>
    <dgm:pt modelId="{9D4B7D57-B014-404A-9D91-36C62A77CB45}" type="pres">
      <dgm:prSet presAssocID="{8DF0D9F6-75ED-4BB0-81CD-CC993B06D92A}" presName="hierChild3" presStyleCnt="0"/>
      <dgm:spPr/>
    </dgm:pt>
    <dgm:pt modelId="{03071D79-3498-4BEB-A799-6D3D47E0A543}" type="pres">
      <dgm:prSet presAssocID="{6DB0C4E2-007B-4CE8-905B-72D2BE3357D8}" presName="hierRoot1" presStyleCnt="0">
        <dgm:presLayoutVars>
          <dgm:hierBranch val="init"/>
        </dgm:presLayoutVars>
      </dgm:prSet>
      <dgm:spPr/>
    </dgm:pt>
    <dgm:pt modelId="{2BE8446C-4B71-4C6B-848C-D40F007F2359}" type="pres">
      <dgm:prSet presAssocID="{6DB0C4E2-007B-4CE8-905B-72D2BE3357D8}" presName="rootComposite1" presStyleCnt="0"/>
      <dgm:spPr/>
    </dgm:pt>
    <dgm:pt modelId="{EC38D3EA-924C-4DB6-822C-C762E818FCDC}" type="pres">
      <dgm:prSet presAssocID="{6DB0C4E2-007B-4CE8-905B-72D2BE3357D8}" presName="rootText1" presStyleLbl="node0" presStyleIdx="1" presStyleCnt="5">
        <dgm:presLayoutVars>
          <dgm:chPref val="3"/>
        </dgm:presLayoutVars>
      </dgm:prSet>
      <dgm:spPr/>
    </dgm:pt>
    <dgm:pt modelId="{7E83055A-11A5-4ACD-8A56-DBC363657186}" type="pres">
      <dgm:prSet presAssocID="{6DB0C4E2-007B-4CE8-905B-72D2BE3357D8}" presName="rootConnector1" presStyleLbl="node1" presStyleIdx="0" presStyleCnt="0"/>
      <dgm:spPr/>
    </dgm:pt>
    <dgm:pt modelId="{81C40469-CAC3-4546-8DC2-280EC4C2D8AE}" type="pres">
      <dgm:prSet presAssocID="{6DB0C4E2-007B-4CE8-905B-72D2BE3357D8}" presName="hierChild2" presStyleCnt="0"/>
      <dgm:spPr/>
    </dgm:pt>
    <dgm:pt modelId="{2E0EA783-6678-4734-A423-ABAFCA3B2422}" type="pres">
      <dgm:prSet presAssocID="{3756F211-93A6-4713-9C46-E4FA614E6E7B}" presName="Name37" presStyleLbl="parChTrans1D2" presStyleIdx="0" presStyleCnt="3"/>
      <dgm:spPr/>
    </dgm:pt>
    <dgm:pt modelId="{F2C616C8-9977-42FF-8CC6-3F54A2FFDBA1}" type="pres">
      <dgm:prSet presAssocID="{328E3824-8CBA-4355-9739-778921BD44BE}" presName="hierRoot2" presStyleCnt="0">
        <dgm:presLayoutVars>
          <dgm:hierBranch val="init"/>
        </dgm:presLayoutVars>
      </dgm:prSet>
      <dgm:spPr/>
    </dgm:pt>
    <dgm:pt modelId="{04B27ED6-5DD8-4E46-9E39-689D7AD19715}" type="pres">
      <dgm:prSet presAssocID="{328E3824-8CBA-4355-9739-778921BD44BE}" presName="rootComposite" presStyleCnt="0"/>
      <dgm:spPr/>
    </dgm:pt>
    <dgm:pt modelId="{28F7739C-ABF5-47A5-AFD3-1E602608B7AD}" type="pres">
      <dgm:prSet presAssocID="{328E3824-8CBA-4355-9739-778921BD44BE}" presName="rootText" presStyleLbl="node2" presStyleIdx="0" presStyleCnt="3">
        <dgm:presLayoutVars>
          <dgm:chPref val="3"/>
        </dgm:presLayoutVars>
      </dgm:prSet>
      <dgm:spPr/>
    </dgm:pt>
    <dgm:pt modelId="{031594FC-3579-41CB-8A7C-C0BA918AFB79}" type="pres">
      <dgm:prSet presAssocID="{328E3824-8CBA-4355-9739-778921BD44BE}" presName="rootConnector" presStyleLbl="node2" presStyleIdx="0" presStyleCnt="3"/>
      <dgm:spPr/>
    </dgm:pt>
    <dgm:pt modelId="{653873A5-832A-48A1-8E0C-EAEFDDF32348}" type="pres">
      <dgm:prSet presAssocID="{328E3824-8CBA-4355-9739-778921BD44BE}" presName="hierChild4" presStyleCnt="0"/>
      <dgm:spPr/>
    </dgm:pt>
    <dgm:pt modelId="{F7EBE191-B39F-4B1B-8BAF-54CFA9C47E11}" type="pres">
      <dgm:prSet presAssocID="{328E3824-8CBA-4355-9739-778921BD44BE}" presName="hierChild5" presStyleCnt="0"/>
      <dgm:spPr/>
    </dgm:pt>
    <dgm:pt modelId="{43E64252-7629-47BE-8DA0-D1456E67A143}" type="pres">
      <dgm:prSet presAssocID="{4AEC5512-B8B5-4CCB-A789-C43852A6E881}" presName="Name37" presStyleLbl="parChTrans1D2" presStyleIdx="1" presStyleCnt="3"/>
      <dgm:spPr/>
    </dgm:pt>
    <dgm:pt modelId="{A5BC2B1F-445E-4EFD-9D27-6272E503A6B2}" type="pres">
      <dgm:prSet presAssocID="{6CE288AF-7B59-43BA-9051-D32CD02DD3EF}" presName="hierRoot2" presStyleCnt="0">
        <dgm:presLayoutVars>
          <dgm:hierBranch val="init"/>
        </dgm:presLayoutVars>
      </dgm:prSet>
      <dgm:spPr/>
    </dgm:pt>
    <dgm:pt modelId="{0625ADC8-5AE4-4BDB-BE8A-B2D1698AD82E}" type="pres">
      <dgm:prSet presAssocID="{6CE288AF-7B59-43BA-9051-D32CD02DD3EF}" presName="rootComposite" presStyleCnt="0"/>
      <dgm:spPr/>
    </dgm:pt>
    <dgm:pt modelId="{DE8D63BA-9034-429F-A7CB-FA2247190AB7}" type="pres">
      <dgm:prSet presAssocID="{6CE288AF-7B59-43BA-9051-D32CD02DD3EF}" presName="rootText" presStyleLbl="node2" presStyleIdx="1" presStyleCnt="3">
        <dgm:presLayoutVars>
          <dgm:chPref val="3"/>
        </dgm:presLayoutVars>
      </dgm:prSet>
      <dgm:spPr/>
    </dgm:pt>
    <dgm:pt modelId="{53345DD1-6560-49EF-88DC-D93C0B6441D6}" type="pres">
      <dgm:prSet presAssocID="{6CE288AF-7B59-43BA-9051-D32CD02DD3EF}" presName="rootConnector" presStyleLbl="node2" presStyleIdx="1" presStyleCnt="3"/>
      <dgm:spPr/>
    </dgm:pt>
    <dgm:pt modelId="{4950FDAC-FBE2-4D98-AF9B-9E7A57BFC3A4}" type="pres">
      <dgm:prSet presAssocID="{6CE288AF-7B59-43BA-9051-D32CD02DD3EF}" presName="hierChild4" presStyleCnt="0"/>
      <dgm:spPr/>
    </dgm:pt>
    <dgm:pt modelId="{0A318E06-F635-4662-8E92-D952E6C3973E}" type="pres">
      <dgm:prSet presAssocID="{6CE288AF-7B59-43BA-9051-D32CD02DD3EF}" presName="hierChild5" presStyleCnt="0"/>
      <dgm:spPr/>
    </dgm:pt>
    <dgm:pt modelId="{0DF8CFA3-BF2E-42B2-B67F-E2E3686086C5}" type="pres">
      <dgm:prSet presAssocID="{70A075AE-BD1A-4A3D-AE01-E8372525BAAB}" presName="Name37" presStyleLbl="parChTrans1D2" presStyleIdx="2" presStyleCnt="3"/>
      <dgm:spPr/>
    </dgm:pt>
    <dgm:pt modelId="{6E7C2580-F23C-4D81-915A-715E10016B79}" type="pres">
      <dgm:prSet presAssocID="{CA389D7F-62A7-4AE4-BF14-928BE9B535DA}" presName="hierRoot2" presStyleCnt="0">
        <dgm:presLayoutVars>
          <dgm:hierBranch val="init"/>
        </dgm:presLayoutVars>
      </dgm:prSet>
      <dgm:spPr/>
    </dgm:pt>
    <dgm:pt modelId="{38040244-CAB1-497B-8329-11ECC1E178E6}" type="pres">
      <dgm:prSet presAssocID="{CA389D7F-62A7-4AE4-BF14-928BE9B535DA}" presName="rootComposite" presStyleCnt="0"/>
      <dgm:spPr/>
    </dgm:pt>
    <dgm:pt modelId="{E1B32C43-BDFF-4385-84B2-CCE3804F23A9}" type="pres">
      <dgm:prSet presAssocID="{CA389D7F-62A7-4AE4-BF14-928BE9B535DA}" presName="rootText" presStyleLbl="node2" presStyleIdx="2" presStyleCnt="3">
        <dgm:presLayoutVars>
          <dgm:chPref val="3"/>
        </dgm:presLayoutVars>
      </dgm:prSet>
      <dgm:spPr/>
    </dgm:pt>
    <dgm:pt modelId="{58CEE4DD-3B02-4AD6-AB00-94CA5B8158CB}" type="pres">
      <dgm:prSet presAssocID="{CA389D7F-62A7-4AE4-BF14-928BE9B535DA}" presName="rootConnector" presStyleLbl="node2" presStyleIdx="2" presStyleCnt="3"/>
      <dgm:spPr/>
    </dgm:pt>
    <dgm:pt modelId="{8789E696-2B35-46CB-9AD7-F14DA20AC752}" type="pres">
      <dgm:prSet presAssocID="{CA389D7F-62A7-4AE4-BF14-928BE9B535DA}" presName="hierChild4" presStyleCnt="0"/>
      <dgm:spPr/>
    </dgm:pt>
    <dgm:pt modelId="{7AE170BC-FA13-45BF-B459-DA5B4A6E395C}" type="pres">
      <dgm:prSet presAssocID="{CA389D7F-62A7-4AE4-BF14-928BE9B535DA}" presName="hierChild5" presStyleCnt="0"/>
      <dgm:spPr/>
    </dgm:pt>
    <dgm:pt modelId="{A53932C2-67E7-4D39-9001-455AFB349256}" type="pres">
      <dgm:prSet presAssocID="{6DB0C4E2-007B-4CE8-905B-72D2BE3357D8}" presName="hierChild3" presStyleCnt="0"/>
      <dgm:spPr/>
    </dgm:pt>
    <dgm:pt modelId="{AD2F789F-8464-4E50-A6F0-D02E2BD27F81}" type="pres">
      <dgm:prSet presAssocID="{4949F69C-3D58-437A-BE79-9A9FB4F061D8}" presName="hierRoot1" presStyleCnt="0">
        <dgm:presLayoutVars>
          <dgm:hierBranch val="init"/>
        </dgm:presLayoutVars>
      </dgm:prSet>
      <dgm:spPr/>
    </dgm:pt>
    <dgm:pt modelId="{778F7FAB-0B4B-4114-9F5B-D3F8CC310972}" type="pres">
      <dgm:prSet presAssocID="{4949F69C-3D58-437A-BE79-9A9FB4F061D8}" presName="rootComposite1" presStyleCnt="0"/>
      <dgm:spPr/>
    </dgm:pt>
    <dgm:pt modelId="{205FE290-8F8E-49E8-9B24-D68327AA1F35}" type="pres">
      <dgm:prSet presAssocID="{4949F69C-3D58-437A-BE79-9A9FB4F061D8}" presName="rootText1" presStyleLbl="node0" presStyleIdx="2" presStyleCnt="5">
        <dgm:presLayoutVars>
          <dgm:chPref val="3"/>
        </dgm:presLayoutVars>
      </dgm:prSet>
      <dgm:spPr/>
    </dgm:pt>
    <dgm:pt modelId="{CD12A8B1-55B8-4C43-A24D-7DF4B9304A4D}" type="pres">
      <dgm:prSet presAssocID="{4949F69C-3D58-437A-BE79-9A9FB4F061D8}" presName="rootConnector1" presStyleLbl="node1" presStyleIdx="0" presStyleCnt="0"/>
      <dgm:spPr/>
    </dgm:pt>
    <dgm:pt modelId="{2A0685EE-5BE6-4FD1-9B4B-C3AA99987BBF}" type="pres">
      <dgm:prSet presAssocID="{4949F69C-3D58-437A-BE79-9A9FB4F061D8}" presName="hierChild2" presStyleCnt="0"/>
      <dgm:spPr/>
    </dgm:pt>
    <dgm:pt modelId="{1225AD40-EA80-4B72-A9E7-BD41883FF7D5}" type="pres">
      <dgm:prSet presAssocID="{4949F69C-3D58-437A-BE79-9A9FB4F061D8}" presName="hierChild3" presStyleCnt="0"/>
      <dgm:spPr/>
    </dgm:pt>
    <dgm:pt modelId="{FCD566CB-D192-4E88-BECE-AE9F2AA9073D}" type="pres">
      <dgm:prSet presAssocID="{3496E501-2A78-4B11-A872-E23FE4DE2F89}" presName="hierRoot1" presStyleCnt="0">
        <dgm:presLayoutVars>
          <dgm:hierBranch val="init"/>
        </dgm:presLayoutVars>
      </dgm:prSet>
      <dgm:spPr/>
    </dgm:pt>
    <dgm:pt modelId="{E99E6230-2870-4763-893B-FD7654BEFAD4}" type="pres">
      <dgm:prSet presAssocID="{3496E501-2A78-4B11-A872-E23FE4DE2F89}" presName="rootComposite1" presStyleCnt="0"/>
      <dgm:spPr/>
    </dgm:pt>
    <dgm:pt modelId="{0177DCA9-D149-4889-BBCE-CD80C410A1D3}" type="pres">
      <dgm:prSet presAssocID="{3496E501-2A78-4B11-A872-E23FE4DE2F89}" presName="rootText1" presStyleLbl="node0" presStyleIdx="3" presStyleCnt="5">
        <dgm:presLayoutVars>
          <dgm:chPref val="3"/>
        </dgm:presLayoutVars>
      </dgm:prSet>
      <dgm:spPr/>
    </dgm:pt>
    <dgm:pt modelId="{4AACFE52-AC61-40EE-B971-4AC676CC4AE8}" type="pres">
      <dgm:prSet presAssocID="{3496E501-2A78-4B11-A872-E23FE4DE2F89}" presName="rootConnector1" presStyleLbl="node1" presStyleIdx="0" presStyleCnt="0"/>
      <dgm:spPr/>
    </dgm:pt>
    <dgm:pt modelId="{3DE814FA-3A75-4668-9860-460096D2748F}" type="pres">
      <dgm:prSet presAssocID="{3496E501-2A78-4B11-A872-E23FE4DE2F89}" presName="hierChild2" presStyleCnt="0"/>
      <dgm:spPr/>
    </dgm:pt>
    <dgm:pt modelId="{90CBB03C-4A36-4339-86DA-C4B44FA50AF5}" type="pres">
      <dgm:prSet presAssocID="{3496E501-2A78-4B11-A872-E23FE4DE2F89}" presName="hierChild3" presStyleCnt="0"/>
      <dgm:spPr/>
    </dgm:pt>
    <dgm:pt modelId="{21646F65-466F-406E-A616-0C9DC548DD58}" type="pres">
      <dgm:prSet presAssocID="{5817D7CB-2C8C-40EB-ACCE-ECCC026573D5}" presName="hierRoot1" presStyleCnt="0">
        <dgm:presLayoutVars>
          <dgm:hierBranch val="init"/>
        </dgm:presLayoutVars>
      </dgm:prSet>
      <dgm:spPr/>
    </dgm:pt>
    <dgm:pt modelId="{C002E154-1BC0-40DB-AD17-D9D08964A443}" type="pres">
      <dgm:prSet presAssocID="{5817D7CB-2C8C-40EB-ACCE-ECCC026573D5}" presName="rootComposite1" presStyleCnt="0"/>
      <dgm:spPr/>
    </dgm:pt>
    <dgm:pt modelId="{7A59B4EA-4EC9-46AB-AB39-B5B62BD08BF8}" type="pres">
      <dgm:prSet presAssocID="{5817D7CB-2C8C-40EB-ACCE-ECCC026573D5}" presName="rootText1" presStyleLbl="node0" presStyleIdx="4" presStyleCnt="5">
        <dgm:presLayoutVars>
          <dgm:chPref val="3"/>
        </dgm:presLayoutVars>
      </dgm:prSet>
      <dgm:spPr/>
    </dgm:pt>
    <dgm:pt modelId="{3E4576B6-E7DF-42BC-9DF4-2932226C3702}" type="pres">
      <dgm:prSet presAssocID="{5817D7CB-2C8C-40EB-ACCE-ECCC026573D5}" presName="rootConnector1" presStyleLbl="node1" presStyleIdx="0" presStyleCnt="0"/>
      <dgm:spPr/>
    </dgm:pt>
    <dgm:pt modelId="{B6099660-77A4-4D0D-A0B9-FE87A9126D38}" type="pres">
      <dgm:prSet presAssocID="{5817D7CB-2C8C-40EB-ACCE-ECCC026573D5}" presName="hierChild2" presStyleCnt="0"/>
      <dgm:spPr/>
    </dgm:pt>
    <dgm:pt modelId="{40985FFB-3C7B-44BF-9AEC-8088B80B51A9}" type="pres">
      <dgm:prSet presAssocID="{5817D7CB-2C8C-40EB-ACCE-ECCC026573D5}" presName="hierChild3" presStyleCnt="0"/>
      <dgm:spPr/>
    </dgm:pt>
  </dgm:ptLst>
  <dgm:cxnLst>
    <dgm:cxn modelId="{B07B9D19-B8A0-4463-9CE3-B7680FC89ECB}" type="presOf" srcId="{4949F69C-3D58-437A-BE79-9A9FB4F061D8}" destId="{205FE290-8F8E-49E8-9B24-D68327AA1F35}" srcOrd="0" destOrd="0" presId="urn:microsoft.com/office/officeart/2005/8/layout/orgChart1"/>
    <dgm:cxn modelId="{DDC8391C-0677-405C-94CE-F83F9871EA58}" type="presOf" srcId="{328E3824-8CBA-4355-9739-778921BD44BE}" destId="{031594FC-3579-41CB-8A7C-C0BA918AFB79}" srcOrd="1" destOrd="0" presId="urn:microsoft.com/office/officeart/2005/8/layout/orgChart1"/>
    <dgm:cxn modelId="{8878F922-EC66-4DB0-9066-8038349C9A9C}" type="presOf" srcId="{6CE288AF-7B59-43BA-9051-D32CD02DD3EF}" destId="{53345DD1-6560-49EF-88DC-D93C0B6441D6}" srcOrd="1" destOrd="0" presId="urn:microsoft.com/office/officeart/2005/8/layout/orgChart1"/>
    <dgm:cxn modelId="{9D616D23-4F77-496B-A641-5163AD8B620E}" type="presOf" srcId="{6DB0C4E2-007B-4CE8-905B-72D2BE3357D8}" destId="{7E83055A-11A5-4ACD-8A56-DBC363657186}" srcOrd="1" destOrd="0" presId="urn:microsoft.com/office/officeart/2005/8/layout/orgChart1"/>
    <dgm:cxn modelId="{42943041-AE10-463C-B046-937C508B205E}" type="presOf" srcId="{4949F69C-3D58-437A-BE79-9A9FB4F061D8}" destId="{CD12A8B1-55B8-4C43-A24D-7DF4B9304A4D}" srcOrd="1" destOrd="0" presId="urn:microsoft.com/office/officeart/2005/8/layout/orgChart1"/>
    <dgm:cxn modelId="{06FC5B63-BABD-47C0-8724-8DB273A63BFE}" srcId="{3AB912AA-A9ED-4ACA-B699-A26F51FCE704}" destId="{3496E501-2A78-4B11-A872-E23FE4DE2F89}" srcOrd="3" destOrd="0" parTransId="{C80B982A-D2DE-4007-8578-761BBCE969CB}" sibTransId="{DEDDB4D4-A2F2-4737-A421-9D6E021E77F2}"/>
    <dgm:cxn modelId="{D5FBE744-808C-4C07-882C-1FFCDAD04C72}" type="presOf" srcId="{8DF0D9F6-75ED-4BB0-81CD-CC993B06D92A}" destId="{D516046B-BB93-499F-8F4D-BE8EB70AC58C}" srcOrd="0" destOrd="0" presId="urn:microsoft.com/office/officeart/2005/8/layout/orgChart1"/>
    <dgm:cxn modelId="{0089D66D-0483-44EE-B979-75D7FB19081C}" srcId="{3AB912AA-A9ED-4ACA-B699-A26F51FCE704}" destId="{5817D7CB-2C8C-40EB-ACCE-ECCC026573D5}" srcOrd="4" destOrd="0" parTransId="{95FA6858-1712-4AA2-9AD6-D6EB3D72204E}" sibTransId="{836ECD99-16FB-4C39-9F45-9286C89D8266}"/>
    <dgm:cxn modelId="{720C1A70-F1F0-4CE4-A03E-FA3BC75A5179}" type="presOf" srcId="{5817D7CB-2C8C-40EB-ACCE-ECCC026573D5}" destId="{7A59B4EA-4EC9-46AB-AB39-B5B62BD08BF8}" srcOrd="0" destOrd="0" presId="urn:microsoft.com/office/officeart/2005/8/layout/orgChart1"/>
    <dgm:cxn modelId="{5179CA51-152A-4DB2-8E71-070C9D2D89BA}" srcId="{3AB912AA-A9ED-4ACA-B699-A26F51FCE704}" destId="{4949F69C-3D58-437A-BE79-9A9FB4F061D8}" srcOrd="2" destOrd="0" parTransId="{CBCE4381-596C-4A4B-B69B-359331BE2B20}" sibTransId="{61835B93-08CF-4B94-AEC7-9ACF7CE890C6}"/>
    <dgm:cxn modelId="{8C9D0952-BA20-4C26-B7B8-FE600D738605}" srcId="{6DB0C4E2-007B-4CE8-905B-72D2BE3357D8}" destId="{CA389D7F-62A7-4AE4-BF14-928BE9B535DA}" srcOrd="2" destOrd="0" parTransId="{70A075AE-BD1A-4A3D-AE01-E8372525BAAB}" sibTransId="{86337BDB-7604-4A8D-A134-8F23090C8E50}"/>
    <dgm:cxn modelId="{0A19C676-01C0-483D-94DD-199EEE358DD4}" type="presOf" srcId="{6CE288AF-7B59-43BA-9051-D32CD02DD3EF}" destId="{DE8D63BA-9034-429F-A7CB-FA2247190AB7}" srcOrd="0" destOrd="0" presId="urn:microsoft.com/office/officeart/2005/8/layout/orgChart1"/>
    <dgm:cxn modelId="{D9718A57-7DCE-4C1A-B7A4-C2C5CA1DE155}" srcId="{6DB0C4E2-007B-4CE8-905B-72D2BE3357D8}" destId="{328E3824-8CBA-4355-9739-778921BD44BE}" srcOrd="0" destOrd="0" parTransId="{3756F211-93A6-4713-9C46-E4FA614E6E7B}" sibTransId="{00928C52-F926-4CBD-ACBF-E29893406F0B}"/>
    <dgm:cxn modelId="{BB20F97C-AE64-4D90-A1AA-B5491F7325B4}" type="presOf" srcId="{3AB912AA-A9ED-4ACA-B699-A26F51FCE704}" destId="{8B1779D8-75C8-4FB3-A907-2091ED7D18BF}" srcOrd="0" destOrd="0" presId="urn:microsoft.com/office/officeart/2005/8/layout/orgChart1"/>
    <dgm:cxn modelId="{BE72B38B-61B0-46DE-B6B0-3A3EBACF4D69}" type="presOf" srcId="{3756F211-93A6-4713-9C46-E4FA614E6E7B}" destId="{2E0EA783-6678-4734-A423-ABAFCA3B2422}" srcOrd="0" destOrd="0" presId="urn:microsoft.com/office/officeart/2005/8/layout/orgChart1"/>
    <dgm:cxn modelId="{63F00F8F-D5CA-40A0-A6D2-AB17AD276CBC}" srcId="{6DB0C4E2-007B-4CE8-905B-72D2BE3357D8}" destId="{6CE288AF-7B59-43BA-9051-D32CD02DD3EF}" srcOrd="1" destOrd="0" parTransId="{4AEC5512-B8B5-4CCB-A789-C43852A6E881}" sibTransId="{2A5618D6-2B25-4EBD-A69D-8450532EDB69}"/>
    <dgm:cxn modelId="{93315990-9580-4F5E-B6D1-3E96B392DC65}" type="presOf" srcId="{CA389D7F-62A7-4AE4-BF14-928BE9B535DA}" destId="{E1B32C43-BDFF-4385-84B2-CCE3804F23A9}" srcOrd="0" destOrd="0" presId="urn:microsoft.com/office/officeart/2005/8/layout/orgChart1"/>
    <dgm:cxn modelId="{528A0F9B-C603-4D90-B4C5-6D46A5530EC0}" type="presOf" srcId="{4AEC5512-B8B5-4CCB-A789-C43852A6E881}" destId="{43E64252-7629-47BE-8DA0-D1456E67A143}" srcOrd="0" destOrd="0" presId="urn:microsoft.com/office/officeart/2005/8/layout/orgChart1"/>
    <dgm:cxn modelId="{1FB9C5D2-2154-4808-9CB0-73407FE10520}" srcId="{3AB912AA-A9ED-4ACA-B699-A26F51FCE704}" destId="{6DB0C4E2-007B-4CE8-905B-72D2BE3357D8}" srcOrd="1" destOrd="0" parTransId="{4F9C255E-9456-4F18-B7F1-E943FEF0CCC6}" sibTransId="{C99CD163-4348-43D1-824A-76EDB371463D}"/>
    <dgm:cxn modelId="{36C756DB-8BB9-4E8C-8B01-6E140D5420C3}" type="presOf" srcId="{3496E501-2A78-4B11-A872-E23FE4DE2F89}" destId="{0177DCA9-D149-4889-BBCE-CD80C410A1D3}" srcOrd="0" destOrd="0" presId="urn:microsoft.com/office/officeart/2005/8/layout/orgChart1"/>
    <dgm:cxn modelId="{5B465CDE-8D12-4782-A6C8-218F52DB59EB}" type="presOf" srcId="{5817D7CB-2C8C-40EB-ACCE-ECCC026573D5}" destId="{3E4576B6-E7DF-42BC-9DF4-2932226C3702}" srcOrd="1" destOrd="0" presId="urn:microsoft.com/office/officeart/2005/8/layout/orgChart1"/>
    <dgm:cxn modelId="{EB0BDAE0-AC70-4065-B9F9-7CCEFC408141}" type="presOf" srcId="{328E3824-8CBA-4355-9739-778921BD44BE}" destId="{28F7739C-ABF5-47A5-AFD3-1E602608B7AD}" srcOrd="0" destOrd="0" presId="urn:microsoft.com/office/officeart/2005/8/layout/orgChart1"/>
    <dgm:cxn modelId="{D44DF1E1-832C-41B6-B05C-2C24DF5D46D8}" type="presOf" srcId="{CA389D7F-62A7-4AE4-BF14-928BE9B535DA}" destId="{58CEE4DD-3B02-4AD6-AB00-94CA5B8158CB}" srcOrd="1" destOrd="0" presId="urn:microsoft.com/office/officeart/2005/8/layout/orgChart1"/>
    <dgm:cxn modelId="{986609F5-9638-4C19-B58C-8B2ECC089027}" type="presOf" srcId="{3496E501-2A78-4B11-A872-E23FE4DE2F89}" destId="{4AACFE52-AC61-40EE-B971-4AC676CC4AE8}" srcOrd="1" destOrd="0" presId="urn:microsoft.com/office/officeart/2005/8/layout/orgChart1"/>
    <dgm:cxn modelId="{B5EFF0F5-0A61-446A-BF8D-5F4BB35AE9AB}" type="presOf" srcId="{70A075AE-BD1A-4A3D-AE01-E8372525BAAB}" destId="{0DF8CFA3-BF2E-42B2-B67F-E2E3686086C5}" srcOrd="0" destOrd="0" presId="urn:microsoft.com/office/officeart/2005/8/layout/orgChart1"/>
    <dgm:cxn modelId="{54816CFA-4A0A-4D01-B74C-70CEC538BBE9}" type="presOf" srcId="{8DF0D9F6-75ED-4BB0-81CD-CC993B06D92A}" destId="{266BBEBF-6A6D-42BA-BE81-2E0A3A74268A}" srcOrd="1" destOrd="0" presId="urn:microsoft.com/office/officeart/2005/8/layout/orgChart1"/>
    <dgm:cxn modelId="{D0C89CFC-3683-45F8-8A86-9C0C3E3C7D36}" type="presOf" srcId="{6DB0C4E2-007B-4CE8-905B-72D2BE3357D8}" destId="{EC38D3EA-924C-4DB6-822C-C762E818FCDC}" srcOrd="0" destOrd="0" presId="urn:microsoft.com/office/officeart/2005/8/layout/orgChart1"/>
    <dgm:cxn modelId="{27ADAFFC-A044-4E89-AF32-C2159D57BAD8}" srcId="{3AB912AA-A9ED-4ACA-B699-A26F51FCE704}" destId="{8DF0D9F6-75ED-4BB0-81CD-CC993B06D92A}" srcOrd="0" destOrd="0" parTransId="{F0D254D9-EADD-401B-9D50-7281308D99F7}" sibTransId="{9F85A8A8-2EFF-41C5-9FCD-BD6D91DB31E9}"/>
    <dgm:cxn modelId="{ED71731D-4DE0-4014-8ED8-D5AFC5219555}" type="presParOf" srcId="{8B1779D8-75C8-4FB3-A907-2091ED7D18BF}" destId="{7F6541EC-D1DC-4126-A139-CA2A864DECB9}" srcOrd="0" destOrd="0" presId="urn:microsoft.com/office/officeart/2005/8/layout/orgChart1"/>
    <dgm:cxn modelId="{D8066F2A-006D-4526-981E-98D01235B360}" type="presParOf" srcId="{7F6541EC-D1DC-4126-A139-CA2A864DECB9}" destId="{6A082894-E746-4C16-8F3C-E5F6C1124F71}" srcOrd="0" destOrd="0" presId="urn:microsoft.com/office/officeart/2005/8/layout/orgChart1"/>
    <dgm:cxn modelId="{93149815-97A5-418B-BA69-2B0BD39B9A1B}" type="presParOf" srcId="{6A082894-E746-4C16-8F3C-E5F6C1124F71}" destId="{D516046B-BB93-499F-8F4D-BE8EB70AC58C}" srcOrd="0" destOrd="0" presId="urn:microsoft.com/office/officeart/2005/8/layout/orgChart1"/>
    <dgm:cxn modelId="{1B194435-A336-4F85-8D7B-3BFFD8BDED9B}" type="presParOf" srcId="{6A082894-E746-4C16-8F3C-E5F6C1124F71}" destId="{266BBEBF-6A6D-42BA-BE81-2E0A3A74268A}" srcOrd="1" destOrd="0" presId="urn:microsoft.com/office/officeart/2005/8/layout/orgChart1"/>
    <dgm:cxn modelId="{404F1370-F7DA-497D-AFCF-6FF8065EF7F4}" type="presParOf" srcId="{7F6541EC-D1DC-4126-A139-CA2A864DECB9}" destId="{C6B764D5-87C9-4E9A-9816-115960820D6E}" srcOrd="1" destOrd="0" presId="urn:microsoft.com/office/officeart/2005/8/layout/orgChart1"/>
    <dgm:cxn modelId="{0242C832-A692-4A38-8601-F2E850ACDAE5}" type="presParOf" srcId="{7F6541EC-D1DC-4126-A139-CA2A864DECB9}" destId="{9D4B7D57-B014-404A-9D91-36C62A77CB45}" srcOrd="2" destOrd="0" presId="urn:microsoft.com/office/officeart/2005/8/layout/orgChart1"/>
    <dgm:cxn modelId="{EAB7C683-0068-41F2-8E3C-1F484CF04C7A}" type="presParOf" srcId="{8B1779D8-75C8-4FB3-A907-2091ED7D18BF}" destId="{03071D79-3498-4BEB-A799-6D3D47E0A543}" srcOrd="1" destOrd="0" presId="urn:microsoft.com/office/officeart/2005/8/layout/orgChart1"/>
    <dgm:cxn modelId="{433AC4B2-4176-4D41-8FAE-1EB3AC22E371}" type="presParOf" srcId="{03071D79-3498-4BEB-A799-6D3D47E0A543}" destId="{2BE8446C-4B71-4C6B-848C-D40F007F2359}" srcOrd="0" destOrd="0" presId="urn:microsoft.com/office/officeart/2005/8/layout/orgChart1"/>
    <dgm:cxn modelId="{6D760218-10F8-485F-9DD4-3A08085C9F6A}" type="presParOf" srcId="{2BE8446C-4B71-4C6B-848C-D40F007F2359}" destId="{EC38D3EA-924C-4DB6-822C-C762E818FCDC}" srcOrd="0" destOrd="0" presId="urn:microsoft.com/office/officeart/2005/8/layout/orgChart1"/>
    <dgm:cxn modelId="{2E9C3D7F-12E1-4245-96AC-59E71D46A5FF}" type="presParOf" srcId="{2BE8446C-4B71-4C6B-848C-D40F007F2359}" destId="{7E83055A-11A5-4ACD-8A56-DBC363657186}" srcOrd="1" destOrd="0" presId="urn:microsoft.com/office/officeart/2005/8/layout/orgChart1"/>
    <dgm:cxn modelId="{1FEE962E-57FF-4C8C-9C5B-49078B746B2D}" type="presParOf" srcId="{03071D79-3498-4BEB-A799-6D3D47E0A543}" destId="{81C40469-CAC3-4546-8DC2-280EC4C2D8AE}" srcOrd="1" destOrd="0" presId="urn:microsoft.com/office/officeart/2005/8/layout/orgChart1"/>
    <dgm:cxn modelId="{57BD73DA-1594-4155-91B6-2CDAD9A55C10}" type="presParOf" srcId="{81C40469-CAC3-4546-8DC2-280EC4C2D8AE}" destId="{2E0EA783-6678-4734-A423-ABAFCA3B2422}" srcOrd="0" destOrd="0" presId="urn:microsoft.com/office/officeart/2005/8/layout/orgChart1"/>
    <dgm:cxn modelId="{971730C6-8251-4C64-97D4-F79F771EFAD1}" type="presParOf" srcId="{81C40469-CAC3-4546-8DC2-280EC4C2D8AE}" destId="{F2C616C8-9977-42FF-8CC6-3F54A2FFDBA1}" srcOrd="1" destOrd="0" presId="urn:microsoft.com/office/officeart/2005/8/layout/orgChart1"/>
    <dgm:cxn modelId="{9EC56B2F-487A-427D-BC20-BE3A90C275BA}" type="presParOf" srcId="{F2C616C8-9977-42FF-8CC6-3F54A2FFDBA1}" destId="{04B27ED6-5DD8-4E46-9E39-689D7AD19715}" srcOrd="0" destOrd="0" presId="urn:microsoft.com/office/officeart/2005/8/layout/orgChart1"/>
    <dgm:cxn modelId="{06E3E823-0218-47D3-8FEC-886E8E1C9EFD}" type="presParOf" srcId="{04B27ED6-5DD8-4E46-9E39-689D7AD19715}" destId="{28F7739C-ABF5-47A5-AFD3-1E602608B7AD}" srcOrd="0" destOrd="0" presId="urn:microsoft.com/office/officeart/2005/8/layout/orgChart1"/>
    <dgm:cxn modelId="{4963F0CD-3424-44B2-A52D-C1EE7150C790}" type="presParOf" srcId="{04B27ED6-5DD8-4E46-9E39-689D7AD19715}" destId="{031594FC-3579-41CB-8A7C-C0BA918AFB79}" srcOrd="1" destOrd="0" presId="urn:microsoft.com/office/officeart/2005/8/layout/orgChart1"/>
    <dgm:cxn modelId="{B88B52D9-B961-4B9D-9A7F-030150ACD2A1}" type="presParOf" srcId="{F2C616C8-9977-42FF-8CC6-3F54A2FFDBA1}" destId="{653873A5-832A-48A1-8E0C-EAEFDDF32348}" srcOrd="1" destOrd="0" presId="urn:microsoft.com/office/officeart/2005/8/layout/orgChart1"/>
    <dgm:cxn modelId="{806149C9-3853-4A3C-ABBE-064E90F039F1}" type="presParOf" srcId="{F2C616C8-9977-42FF-8CC6-3F54A2FFDBA1}" destId="{F7EBE191-B39F-4B1B-8BAF-54CFA9C47E11}" srcOrd="2" destOrd="0" presId="urn:microsoft.com/office/officeart/2005/8/layout/orgChart1"/>
    <dgm:cxn modelId="{53635B30-7BEC-4F02-8BA4-E278F7E5E118}" type="presParOf" srcId="{81C40469-CAC3-4546-8DC2-280EC4C2D8AE}" destId="{43E64252-7629-47BE-8DA0-D1456E67A143}" srcOrd="2" destOrd="0" presId="urn:microsoft.com/office/officeart/2005/8/layout/orgChart1"/>
    <dgm:cxn modelId="{2AADBC8E-007D-441F-B812-A7AF9CC197DB}" type="presParOf" srcId="{81C40469-CAC3-4546-8DC2-280EC4C2D8AE}" destId="{A5BC2B1F-445E-4EFD-9D27-6272E503A6B2}" srcOrd="3" destOrd="0" presId="urn:microsoft.com/office/officeart/2005/8/layout/orgChart1"/>
    <dgm:cxn modelId="{0516F5FE-4697-4457-9F6D-4E28264CCC5B}" type="presParOf" srcId="{A5BC2B1F-445E-4EFD-9D27-6272E503A6B2}" destId="{0625ADC8-5AE4-4BDB-BE8A-B2D1698AD82E}" srcOrd="0" destOrd="0" presId="urn:microsoft.com/office/officeart/2005/8/layout/orgChart1"/>
    <dgm:cxn modelId="{E6881AC7-020F-4A15-8C4E-750C9B0295AE}" type="presParOf" srcId="{0625ADC8-5AE4-4BDB-BE8A-B2D1698AD82E}" destId="{DE8D63BA-9034-429F-A7CB-FA2247190AB7}" srcOrd="0" destOrd="0" presId="urn:microsoft.com/office/officeart/2005/8/layout/orgChart1"/>
    <dgm:cxn modelId="{807AEE71-21D6-4C63-91D1-6DEB30EFED33}" type="presParOf" srcId="{0625ADC8-5AE4-4BDB-BE8A-B2D1698AD82E}" destId="{53345DD1-6560-49EF-88DC-D93C0B6441D6}" srcOrd="1" destOrd="0" presId="urn:microsoft.com/office/officeart/2005/8/layout/orgChart1"/>
    <dgm:cxn modelId="{68245C07-9C55-400B-9C28-5272E1F9D404}" type="presParOf" srcId="{A5BC2B1F-445E-4EFD-9D27-6272E503A6B2}" destId="{4950FDAC-FBE2-4D98-AF9B-9E7A57BFC3A4}" srcOrd="1" destOrd="0" presId="urn:microsoft.com/office/officeart/2005/8/layout/orgChart1"/>
    <dgm:cxn modelId="{1AFE7AB1-9686-42BB-80AE-E5F324EF6A5F}" type="presParOf" srcId="{A5BC2B1F-445E-4EFD-9D27-6272E503A6B2}" destId="{0A318E06-F635-4662-8E92-D952E6C3973E}" srcOrd="2" destOrd="0" presId="urn:microsoft.com/office/officeart/2005/8/layout/orgChart1"/>
    <dgm:cxn modelId="{5E591337-6C3E-46EC-8C5E-AD8FDE1D8297}" type="presParOf" srcId="{81C40469-CAC3-4546-8DC2-280EC4C2D8AE}" destId="{0DF8CFA3-BF2E-42B2-B67F-E2E3686086C5}" srcOrd="4" destOrd="0" presId="urn:microsoft.com/office/officeart/2005/8/layout/orgChart1"/>
    <dgm:cxn modelId="{C517D497-FE6B-4C48-B78B-0A81158BD0CC}" type="presParOf" srcId="{81C40469-CAC3-4546-8DC2-280EC4C2D8AE}" destId="{6E7C2580-F23C-4D81-915A-715E10016B79}" srcOrd="5" destOrd="0" presId="urn:microsoft.com/office/officeart/2005/8/layout/orgChart1"/>
    <dgm:cxn modelId="{BBEFB7C2-89A8-4200-A4FD-9CDE7B3D20D0}" type="presParOf" srcId="{6E7C2580-F23C-4D81-915A-715E10016B79}" destId="{38040244-CAB1-497B-8329-11ECC1E178E6}" srcOrd="0" destOrd="0" presId="urn:microsoft.com/office/officeart/2005/8/layout/orgChart1"/>
    <dgm:cxn modelId="{9AFB1568-4394-4561-AB60-BC64B4CEAA0A}" type="presParOf" srcId="{38040244-CAB1-497B-8329-11ECC1E178E6}" destId="{E1B32C43-BDFF-4385-84B2-CCE3804F23A9}" srcOrd="0" destOrd="0" presId="urn:microsoft.com/office/officeart/2005/8/layout/orgChart1"/>
    <dgm:cxn modelId="{C1EB1072-C3B0-4157-9B5D-C01E8D59C6CF}" type="presParOf" srcId="{38040244-CAB1-497B-8329-11ECC1E178E6}" destId="{58CEE4DD-3B02-4AD6-AB00-94CA5B8158CB}" srcOrd="1" destOrd="0" presId="urn:microsoft.com/office/officeart/2005/8/layout/orgChart1"/>
    <dgm:cxn modelId="{77175643-F87A-4043-92DD-B09E7DA3D0C5}" type="presParOf" srcId="{6E7C2580-F23C-4D81-915A-715E10016B79}" destId="{8789E696-2B35-46CB-9AD7-F14DA20AC752}" srcOrd="1" destOrd="0" presId="urn:microsoft.com/office/officeart/2005/8/layout/orgChart1"/>
    <dgm:cxn modelId="{F1EDE0B4-2278-46C3-86FE-0E67F9DEB17B}" type="presParOf" srcId="{6E7C2580-F23C-4D81-915A-715E10016B79}" destId="{7AE170BC-FA13-45BF-B459-DA5B4A6E395C}" srcOrd="2" destOrd="0" presId="urn:microsoft.com/office/officeart/2005/8/layout/orgChart1"/>
    <dgm:cxn modelId="{D2BB397C-768C-4D2F-8473-8529032BBC48}" type="presParOf" srcId="{03071D79-3498-4BEB-A799-6D3D47E0A543}" destId="{A53932C2-67E7-4D39-9001-455AFB349256}" srcOrd="2" destOrd="0" presId="urn:microsoft.com/office/officeart/2005/8/layout/orgChart1"/>
    <dgm:cxn modelId="{4E88511B-6ED8-4B6E-B1F1-C577C4210A4F}" type="presParOf" srcId="{8B1779D8-75C8-4FB3-A907-2091ED7D18BF}" destId="{AD2F789F-8464-4E50-A6F0-D02E2BD27F81}" srcOrd="2" destOrd="0" presId="urn:microsoft.com/office/officeart/2005/8/layout/orgChart1"/>
    <dgm:cxn modelId="{072C496E-D5EA-4650-882E-B2654BF22162}" type="presParOf" srcId="{AD2F789F-8464-4E50-A6F0-D02E2BD27F81}" destId="{778F7FAB-0B4B-4114-9F5B-D3F8CC310972}" srcOrd="0" destOrd="0" presId="urn:microsoft.com/office/officeart/2005/8/layout/orgChart1"/>
    <dgm:cxn modelId="{C5985182-BBB7-46A9-9AD9-E7702E69060E}" type="presParOf" srcId="{778F7FAB-0B4B-4114-9F5B-D3F8CC310972}" destId="{205FE290-8F8E-49E8-9B24-D68327AA1F35}" srcOrd="0" destOrd="0" presId="urn:microsoft.com/office/officeart/2005/8/layout/orgChart1"/>
    <dgm:cxn modelId="{C7330B17-0731-43FD-822A-DA4E4750BFF4}" type="presParOf" srcId="{778F7FAB-0B4B-4114-9F5B-D3F8CC310972}" destId="{CD12A8B1-55B8-4C43-A24D-7DF4B9304A4D}" srcOrd="1" destOrd="0" presId="urn:microsoft.com/office/officeart/2005/8/layout/orgChart1"/>
    <dgm:cxn modelId="{17BBEFF1-304E-4F75-B0F1-009580887AE6}" type="presParOf" srcId="{AD2F789F-8464-4E50-A6F0-D02E2BD27F81}" destId="{2A0685EE-5BE6-4FD1-9B4B-C3AA99987BBF}" srcOrd="1" destOrd="0" presId="urn:microsoft.com/office/officeart/2005/8/layout/orgChart1"/>
    <dgm:cxn modelId="{1BAE7F94-FCB8-452E-AE19-0D1E331717C0}" type="presParOf" srcId="{AD2F789F-8464-4E50-A6F0-D02E2BD27F81}" destId="{1225AD40-EA80-4B72-A9E7-BD41883FF7D5}" srcOrd="2" destOrd="0" presId="urn:microsoft.com/office/officeart/2005/8/layout/orgChart1"/>
    <dgm:cxn modelId="{74FD4E8C-5BE6-49F3-A074-D5A26A4EC96A}" type="presParOf" srcId="{8B1779D8-75C8-4FB3-A907-2091ED7D18BF}" destId="{FCD566CB-D192-4E88-BECE-AE9F2AA9073D}" srcOrd="3" destOrd="0" presId="urn:microsoft.com/office/officeart/2005/8/layout/orgChart1"/>
    <dgm:cxn modelId="{A448AC27-9DE4-4996-9C5C-5BF43E0DC62D}" type="presParOf" srcId="{FCD566CB-D192-4E88-BECE-AE9F2AA9073D}" destId="{E99E6230-2870-4763-893B-FD7654BEFAD4}" srcOrd="0" destOrd="0" presId="urn:microsoft.com/office/officeart/2005/8/layout/orgChart1"/>
    <dgm:cxn modelId="{228CD642-3E50-4D31-B8D0-8C872D30DB25}" type="presParOf" srcId="{E99E6230-2870-4763-893B-FD7654BEFAD4}" destId="{0177DCA9-D149-4889-BBCE-CD80C410A1D3}" srcOrd="0" destOrd="0" presId="urn:microsoft.com/office/officeart/2005/8/layout/orgChart1"/>
    <dgm:cxn modelId="{AB4C52EC-53B9-4C83-ABA8-6E4BE755067A}" type="presParOf" srcId="{E99E6230-2870-4763-893B-FD7654BEFAD4}" destId="{4AACFE52-AC61-40EE-B971-4AC676CC4AE8}" srcOrd="1" destOrd="0" presId="urn:microsoft.com/office/officeart/2005/8/layout/orgChart1"/>
    <dgm:cxn modelId="{B2D33AEF-0C2F-4CEE-88FF-5252BE5D5745}" type="presParOf" srcId="{FCD566CB-D192-4E88-BECE-AE9F2AA9073D}" destId="{3DE814FA-3A75-4668-9860-460096D2748F}" srcOrd="1" destOrd="0" presId="urn:microsoft.com/office/officeart/2005/8/layout/orgChart1"/>
    <dgm:cxn modelId="{88E366DF-90BB-4E6E-B480-E8C59DAED75F}" type="presParOf" srcId="{FCD566CB-D192-4E88-BECE-AE9F2AA9073D}" destId="{90CBB03C-4A36-4339-86DA-C4B44FA50AF5}" srcOrd="2" destOrd="0" presId="urn:microsoft.com/office/officeart/2005/8/layout/orgChart1"/>
    <dgm:cxn modelId="{1E6A9CF9-3BBD-44D4-99EE-9F23941150BE}" type="presParOf" srcId="{8B1779D8-75C8-4FB3-A907-2091ED7D18BF}" destId="{21646F65-466F-406E-A616-0C9DC548DD58}" srcOrd="4" destOrd="0" presId="urn:microsoft.com/office/officeart/2005/8/layout/orgChart1"/>
    <dgm:cxn modelId="{A211A343-6034-47F2-9EF6-1A357A5B8F66}" type="presParOf" srcId="{21646F65-466F-406E-A616-0C9DC548DD58}" destId="{C002E154-1BC0-40DB-AD17-D9D08964A443}" srcOrd="0" destOrd="0" presId="urn:microsoft.com/office/officeart/2005/8/layout/orgChart1"/>
    <dgm:cxn modelId="{D7C432FC-DC40-4289-BB74-897C2C553107}" type="presParOf" srcId="{C002E154-1BC0-40DB-AD17-D9D08964A443}" destId="{7A59B4EA-4EC9-46AB-AB39-B5B62BD08BF8}" srcOrd="0" destOrd="0" presId="urn:microsoft.com/office/officeart/2005/8/layout/orgChart1"/>
    <dgm:cxn modelId="{BD9F8EBD-D503-4208-9998-961C33AEF6E1}" type="presParOf" srcId="{C002E154-1BC0-40DB-AD17-D9D08964A443}" destId="{3E4576B6-E7DF-42BC-9DF4-2932226C3702}" srcOrd="1" destOrd="0" presId="urn:microsoft.com/office/officeart/2005/8/layout/orgChart1"/>
    <dgm:cxn modelId="{77750D4D-7AF4-42A7-8E83-0DD020D45A67}" type="presParOf" srcId="{21646F65-466F-406E-A616-0C9DC548DD58}" destId="{B6099660-77A4-4D0D-A0B9-FE87A9126D38}" srcOrd="1" destOrd="0" presId="urn:microsoft.com/office/officeart/2005/8/layout/orgChart1"/>
    <dgm:cxn modelId="{140FE302-106F-4B67-8D25-2B3D6ABB33CC}" type="presParOf" srcId="{21646F65-466F-406E-A616-0C9DC548DD58}" destId="{40985FFB-3C7B-44BF-9AEC-8088B80B51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8AA38-B6DC-4226-9787-02AE7DA9F0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fr-FR"/>
        </a:p>
      </dgm:t>
    </dgm:pt>
    <dgm:pt modelId="{38F05184-C65A-4439-AADF-28D418AC979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dirty="0"/>
            <a:t>Le profil des étudiants.es du cours</a:t>
          </a:r>
          <a:endParaRPr lang="fr-FR" dirty="0"/>
        </a:p>
      </dgm:t>
    </dgm:pt>
    <dgm:pt modelId="{80A9F68F-4927-41FC-A8E2-E98F1244AFA6}" type="parTrans" cxnId="{A8CDF62E-6943-4147-97EE-26F96F7D3A24}">
      <dgm:prSet/>
      <dgm:spPr/>
      <dgm:t>
        <a:bodyPr/>
        <a:lstStyle/>
        <a:p>
          <a:endParaRPr lang="fr-FR"/>
        </a:p>
      </dgm:t>
    </dgm:pt>
    <dgm:pt modelId="{7D042CB6-389C-48D3-AE5E-0F2CA9797888}" type="sibTrans" cxnId="{A8CDF62E-6943-4147-97EE-26F96F7D3A24}">
      <dgm:prSet/>
      <dgm:spPr/>
      <dgm:t>
        <a:bodyPr/>
        <a:lstStyle/>
        <a:p>
          <a:endParaRPr lang="fr-FR"/>
        </a:p>
      </dgm:t>
    </dgm:pt>
    <dgm:pt modelId="{131E2463-B042-4FC8-B630-7ACDAEE20B78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dirty="0">
              <a:latin typeface="Arial" panose="020B0604020202020204"/>
            </a:rPr>
            <a:t>Hétérogénéité</a:t>
          </a:r>
          <a:endParaRPr lang="en-US" dirty="0"/>
        </a:p>
      </dgm:t>
    </dgm:pt>
    <dgm:pt modelId="{6AA9ED42-1065-484B-A156-CD0321374268}" type="parTrans" cxnId="{1B89653E-647E-442B-8015-F8BDBFD38438}">
      <dgm:prSet/>
      <dgm:spPr/>
      <dgm:t>
        <a:bodyPr/>
        <a:lstStyle/>
        <a:p>
          <a:endParaRPr lang="fr-FR"/>
        </a:p>
      </dgm:t>
    </dgm:pt>
    <dgm:pt modelId="{5928BF8C-0A37-45D3-8D47-F114CD21547B}" type="sibTrans" cxnId="{1B89653E-647E-442B-8015-F8BDBFD38438}">
      <dgm:prSet/>
      <dgm:spPr/>
      <dgm:t>
        <a:bodyPr/>
        <a:lstStyle/>
        <a:p>
          <a:endParaRPr lang="fr-FR"/>
        </a:p>
      </dgm:t>
    </dgm:pt>
    <dgm:pt modelId="{72539E75-3221-462E-8AB0-76D7CA62125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/>
            <a:t>Matériel disponible et/ou à développer</a:t>
          </a:r>
          <a:endParaRPr lang="fr-FR"/>
        </a:p>
      </dgm:t>
    </dgm:pt>
    <dgm:pt modelId="{289D45F1-5A57-415C-A75B-0873AA170230}" type="parTrans" cxnId="{738FDC27-F1BD-47C7-90ED-21327EBDE849}">
      <dgm:prSet/>
      <dgm:spPr/>
      <dgm:t>
        <a:bodyPr/>
        <a:lstStyle/>
        <a:p>
          <a:endParaRPr lang="fr-FR"/>
        </a:p>
      </dgm:t>
    </dgm:pt>
    <dgm:pt modelId="{4EC70563-9BA9-4C29-A15E-A8C8E05B4E5C}" type="sibTrans" cxnId="{738FDC27-F1BD-47C7-90ED-21327EBDE849}">
      <dgm:prSet/>
      <dgm:spPr/>
      <dgm:t>
        <a:bodyPr/>
        <a:lstStyle/>
        <a:p>
          <a:endParaRPr lang="fr-FR"/>
        </a:p>
      </dgm:t>
    </dgm:pt>
    <dgm:pt modelId="{5A1F3FA7-F063-4DCA-8704-72F47532B47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Nouveau cours ou non</a:t>
          </a:r>
          <a:endParaRPr lang="fr-FR" b="0" i="0" dirty="0">
            <a:latin typeface="Arial" panose="020B0604020202020204"/>
          </a:endParaRPr>
        </a:p>
      </dgm:t>
    </dgm:pt>
    <dgm:pt modelId="{59747DEF-8743-4547-869B-9DD5AE4254A2}" type="parTrans" cxnId="{DE644498-371B-4BA3-882B-A81B8FEBDBDB}">
      <dgm:prSet/>
      <dgm:spPr/>
      <dgm:t>
        <a:bodyPr/>
        <a:lstStyle/>
        <a:p>
          <a:endParaRPr lang="fr-FR"/>
        </a:p>
      </dgm:t>
    </dgm:pt>
    <dgm:pt modelId="{609F1817-AC9E-4CCB-B2D3-8279FA647925}" type="sibTrans" cxnId="{DE644498-371B-4BA3-882B-A81B8FEBDBDB}">
      <dgm:prSet/>
      <dgm:spPr/>
      <dgm:t>
        <a:bodyPr/>
        <a:lstStyle/>
        <a:p>
          <a:endParaRPr lang="fr-FR"/>
        </a:p>
      </dgm:t>
    </dgm:pt>
    <dgm:pt modelId="{5096973B-2F1F-425C-9351-14425B3C949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/>
            <a:t>Ressources </a:t>
          </a:r>
          <a:r>
            <a:rPr lang="fr-FR">
              <a:latin typeface="Arial" panose="020B0604020202020204"/>
            </a:rPr>
            <a:t>réutilisables</a:t>
          </a:r>
        </a:p>
      </dgm:t>
    </dgm:pt>
    <dgm:pt modelId="{282EC016-B6EC-4AFD-AD4A-BE0D90ADAB99}" type="parTrans" cxnId="{ACA05ADB-1334-4F54-96D2-3BD5AB6416FA}">
      <dgm:prSet/>
      <dgm:spPr/>
      <dgm:t>
        <a:bodyPr/>
        <a:lstStyle/>
        <a:p>
          <a:endParaRPr lang="fr-FR"/>
        </a:p>
      </dgm:t>
    </dgm:pt>
    <dgm:pt modelId="{F8CA4A75-2674-46D1-9AC0-A722218CE9DC}" type="sibTrans" cxnId="{ACA05ADB-1334-4F54-96D2-3BD5AB6416FA}">
      <dgm:prSet/>
      <dgm:spPr/>
      <dgm:t>
        <a:bodyPr/>
        <a:lstStyle/>
        <a:p>
          <a:endParaRPr lang="fr-FR"/>
        </a:p>
      </dgm:t>
    </dgm:pt>
    <dgm:pt modelId="{B53C6E90-E180-47EC-8BE2-1A937744E5F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dirty="0">
              <a:latin typeface="Arial" panose="020B0604020202020204"/>
            </a:rPr>
            <a:t>Nouvelles ressources à trouver</a:t>
          </a:r>
        </a:p>
        <a:p>
          <a:pPr>
            <a:lnSpc>
              <a:spcPct val="100000"/>
            </a:lnSpc>
          </a:pPr>
          <a:r>
            <a:rPr lang="fr-FR" dirty="0">
              <a:latin typeface="Arial" panose="020B0604020202020204"/>
            </a:rPr>
            <a:t>Plateforme utilisée</a:t>
          </a:r>
        </a:p>
        <a:p>
          <a:pPr>
            <a:lnSpc>
              <a:spcPct val="100000"/>
            </a:lnSpc>
          </a:pPr>
          <a:r>
            <a:rPr lang="fr-FR" dirty="0">
              <a:latin typeface="Arial" panose="020B0604020202020204"/>
            </a:rPr>
            <a:t>Outils numériques </a:t>
          </a:r>
          <a:endParaRPr lang="fr-FR" dirty="0"/>
        </a:p>
      </dgm:t>
    </dgm:pt>
    <dgm:pt modelId="{642AE916-B69C-400B-900F-C3A0AA08FAC6}" type="parTrans" cxnId="{90260AB6-4BF9-47EA-8007-8A18C51D7856}">
      <dgm:prSet/>
      <dgm:spPr/>
      <dgm:t>
        <a:bodyPr/>
        <a:lstStyle/>
        <a:p>
          <a:endParaRPr lang="fr-FR"/>
        </a:p>
      </dgm:t>
    </dgm:pt>
    <dgm:pt modelId="{05D8E15C-A34F-4993-8233-23E533B6B316}" type="sibTrans" cxnId="{90260AB6-4BF9-47EA-8007-8A18C51D7856}">
      <dgm:prSet/>
      <dgm:spPr/>
      <dgm:t>
        <a:bodyPr/>
        <a:lstStyle/>
        <a:p>
          <a:endParaRPr lang="fr-FR"/>
        </a:p>
      </dgm:t>
    </dgm:pt>
    <dgm:pt modelId="{3E0FC2CE-7902-423C-BF09-7A7D89E993D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b="0" i="0" dirty="0">
              <a:latin typeface="Arial"/>
            </a:rPr>
            <a:t>Survol</a:t>
          </a:r>
          <a:r>
            <a:rPr lang="fr-FR" b="0" i="0" u="none" strike="noStrike" cap="none" baseline="0" noProof="0" dirty="0">
              <a:latin typeface="Arial"/>
              <a:cs typeface="Arial"/>
            </a:rPr>
            <a:t> du</a:t>
          </a:r>
          <a:r>
            <a:rPr lang="fr-FR" b="0" i="0" dirty="0">
              <a:latin typeface="Arial" panose="020B0604020202020204"/>
            </a:rPr>
            <a:t> cours</a:t>
          </a:r>
          <a:endParaRPr lang="fr-FR" dirty="0"/>
        </a:p>
      </dgm:t>
    </dgm:pt>
    <dgm:pt modelId="{71BEC30C-4A2C-49A3-9C89-08829734DFED}" type="sibTrans" cxnId="{AFB8C9C5-3702-43DC-8FA7-C6693516A769}">
      <dgm:prSet/>
      <dgm:spPr/>
      <dgm:t>
        <a:bodyPr/>
        <a:lstStyle/>
        <a:p>
          <a:endParaRPr lang="fr-FR"/>
        </a:p>
      </dgm:t>
    </dgm:pt>
    <dgm:pt modelId="{2DB2DB42-5612-4CCD-BBBF-A1BE37EEAD69}" type="parTrans" cxnId="{AFB8C9C5-3702-43DC-8FA7-C6693516A769}">
      <dgm:prSet/>
      <dgm:spPr/>
      <dgm:t>
        <a:bodyPr/>
        <a:lstStyle/>
        <a:p>
          <a:endParaRPr lang="fr-FR"/>
        </a:p>
      </dgm:t>
    </dgm:pt>
    <dgm:pt modelId="{F1CB7230-BEE7-47B2-AAD7-99A4C0FFFC13}">
      <dgm:prSet/>
      <dgm:spPr/>
      <dgm:t>
        <a:bodyPr/>
        <a:lstStyle/>
        <a:p>
          <a:r>
            <a:rPr lang="fr-FR" b="0" i="0">
              <a:latin typeface="Arial" panose="020B0604020202020204"/>
            </a:rPr>
            <a:t>Taille du groupe</a:t>
          </a:r>
          <a:endParaRPr lang="fr-FR" b="0" i="0" dirty="0">
            <a:latin typeface="Arial" panose="020B0604020202020204"/>
          </a:endParaRPr>
        </a:p>
      </dgm:t>
    </dgm:pt>
    <dgm:pt modelId="{41EBA182-302E-47BA-9501-8E401BF5BEBF}" type="parTrans" cxnId="{D82EE570-E86E-4CDD-9176-F550A1903EB4}">
      <dgm:prSet/>
      <dgm:spPr/>
      <dgm:t>
        <a:bodyPr/>
        <a:lstStyle/>
        <a:p>
          <a:endParaRPr lang="fr-FR"/>
        </a:p>
      </dgm:t>
    </dgm:pt>
    <dgm:pt modelId="{36405ACF-4B6C-4B1A-A82B-3E19DE012F57}" type="sibTrans" cxnId="{D82EE570-E86E-4CDD-9176-F550A1903EB4}">
      <dgm:prSet/>
      <dgm:spPr/>
      <dgm:t>
        <a:bodyPr/>
        <a:lstStyle/>
        <a:p>
          <a:endParaRPr lang="fr-FR"/>
        </a:p>
      </dgm:t>
    </dgm:pt>
    <dgm:pt modelId="{84E30097-2151-4FC0-8BA2-60D5E9FE96F4}">
      <dgm:prSet/>
      <dgm:spPr/>
      <dgm:t>
        <a:bodyPr/>
        <a:lstStyle/>
        <a:p>
          <a:r>
            <a:rPr lang="fr-FR" b="0" i="0" dirty="0">
              <a:latin typeface="Arial" panose="020B0604020202020204"/>
            </a:rPr>
            <a:t>Habiletés technologiques</a:t>
          </a:r>
        </a:p>
      </dgm:t>
    </dgm:pt>
    <dgm:pt modelId="{547FFABC-AE52-4900-91E9-564FC51EC67C}" type="parTrans" cxnId="{24E82263-231F-436F-A525-B7219E98053A}">
      <dgm:prSet/>
      <dgm:spPr/>
      <dgm:t>
        <a:bodyPr/>
        <a:lstStyle/>
        <a:p>
          <a:endParaRPr lang="fr-FR"/>
        </a:p>
      </dgm:t>
    </dgm:pt>
    <dgm:pt modelId="{F55EC31E-0108-4AD7-8692-FFAEDF46D5A0}" type="sibTrans" cxnId="{24E82263-231F-436F-A525-B7219E98053A}">
      <dgm:prSet/>
      <dgm:spPr/>
      <dgm:t>
        <a:bodyPr/>
        <a:lstStyle/>
        <a:p>
          <a:endParaRPr lang="fr-FR"/>
        </a:p>
      </dgm:t>
    </dgm:pt>
    <dgm:pt modelId="{E2B774E9-58CA-4C2E-842C-D011EA1D3FFE}">
      <dgm:prSet/>
      <dgm:spPr/>
      <dgm:t>
        <a:bodyPr/>
        <a:lstStyle/>
        <a:p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Type (distance, hybride, bimodal)</a:t>
          </a:r>
          <a:endParaRPr lang="fr-C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C1DDEE-E7B4-41D2-A160-8DC85455F851}" type="parTrans" cxnId="{C01241DA-2017-4EC7-9719-A4AD27B4224B}">
      <dgm:prSet/>
      <dgm:spPr/>
      <dgm:t>
        <a:bodyPr/>
        <a:lstStyle/>
        <a:p>
          <a:endParaRPr lang="fr-FR"/>
        </a:p>
      </dgm:t>
    </dgm:pt>
    <dgm:pt modelId="{0EF5FED0-78FB-4D5E-B1AC-51E83DCDF9B5}" type="sibTrans" cxnId="{C01241DA-2017-4EC7-9719-A4AD27B4224B}">
      <dgm:prSet/>
      <dgm:spPr/>
      <dgm:t>
        <a:bodyPr/>
        <a:lstStyle/>
        <a:p>
          <a:endParaRPr lang="fr-FR"/>
        </a:p>
      </dgm:t>
    </dgm:pt>
    <dgm:pt modelId="{FAEE25B8-9975-41BA-8850-D99874A0AA5E}">
      <dgm:prSet/>
      <dgm:spPr/>
      <dgm:t>
        <a:bodyPr/>
        <a:lstStyle/>
        <a:p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Objectif final</a:t>
          </a:r>
          <a:endParaRPr lang="fr-C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924AE5-C444-490B-906B-9E8E354D437B}" type="parTrans" cxnId="{CA200DFA-4E38-498B-B27A-5AFCD40899CC}">
      <dgm:prSet/>
      <dgm:spPr/>
      <dgm:t>
        <a:bodyPr/>
        <a:lstStyle/>
        <a:p>
          <a:endParaRPr lang="fr-FR"/>
        </a:p>
      </dgm:t>
    </dgm:pt>
    <dgm:pt modelId="{240EFDB9-AA41-493A-9B17-1B404F7927FA}" type="sibTrans" cxnId="{CA200DFA-4E38-498B-B27A-5AFCD40899CC}">
      <dgm:prSet/>
      <dgm:spPr/>
      <dgm:t>
        <a:bodyPr/>
        <a:lstStyle/>
        <a:p>
          <a:endParaRPr lang="fr-FR"/>
        </a:p>
      </dgm:t>
    </dgm:pt>
    <dgm:pt modelId="{230544E4-69C0-43D1-99B3-904C843A3B4C}">
      <dgm:prSet/>
      <dgm:spPr/>
      <dgm:t>
        <a:bodyPr/>
        <a:lstStyle/>
        <a:p>
          <a:r>
            <a:rPr lang="fr-CA">
              <a:latin typeface="Arial" panose="020B0604020202020204" pitchFamily="34" charset="0"/>
              <a:cs typeface="Arial" panose="020B0604020202020204" pitchFamily="34" charset="0"/>
            </a:rPr>
            <a:t>Évaluation finale</a:t>
          </a:r>
          <a:endParaRPr lang="fr-C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A7C856-9038-4ADE-A965-E33718DA9439}" type="parTrans" cxnId="{7C7F5080-2C1B-45E4-8F54-81DA622E566A}">
      <dgm:prSet/>
      <dgm:spPr/>
      <dgm:t>
        <a:bodyPr/>
        <a:lstStyle/>
        <a:p>
          <a:endParaRPr lang="fr-FR"/>
        </a:p>
      </dgm:t>
    </dgm:pt>
    <dgm:pt modelId="{C4DE6370-AA23-4C69-B44B-E01C29714748}" type="sibTrans" cxnId="{7C7F5080-2C1B-45E4-8F54-81DA622E566A}">
      <dgm:prSet/>
      <dgm:spPr/>
      <dgm:t>
        <a:bodyPr/>
        <a:lstStyle/>
        <a:p>
          <a:endParaRPr lang="fr-FR"/>
        </a:p>
      </dgm:t>
    </dgm:pt>
    <dgm:pt modelId="{0E7599A4-6371-4222-ABA7-FC519C41B9E2}">
      <dgm:prSet/>
      <dgm:spPr/>
      <dgm:t>
        <a:bodyPr/>
        <a:lstStyle/>
        <a:p>
          <a:r>
            <a:rPr lang="fr-CA" dirty="0">
              <a:latin typeface="Arial" panose="020B0604020202020204" pitchFamily="34" charset="0"/>
              <a:cs typeface="Arial" panose="020B0604020202020204" pitchFamily="34" charset="0"/>
            </a:rPr>
            <a:t>Préalables</a:t>
          </a:r>
        </a:p>
      </dgm:t>
    </dgm:pt>
    <dgm:pt modelId="{65847F7A-B323-4D78-ABD2-97038136F304}" type="parTrans" cxnId="{C55940FD-B618-4709-8639-7EC7AB756A1E}">
      <dgm:prSet/>
      <dgm:spPr/>
      <dgm:t>
        <a:bodyPr/>
        <a:lstStyle/>
        <a:p>
          <a:endParaRPr lang="fr-FR"/>
        </a:p>
      </dgm:t>
    </dgm:pt>
    <dgm:pt modelId="{969F7246-75E2-4264-BA3F-142FA271729D}" type="sibTrans" cxnId="{C55940FD-B618-4709-8639-7EC7AB756A1E}">
      <dgm:prSet/>
      <dgm:spPr/>
      <dgm:t>
        <a:bodyPr/>
        <a:lstStyle/>
        <a:p>
          <a:endParaRPr lang="fr-FR"/>
        </a:p>
      </dgm:t>
    </dgm:pt>
    <dgm:pt modelId="{F5EF0FF9-C3D0-47B2-BEDA-B2363F43A083}" type="pres">
      <dgm:prSet presAssocID="{9528AA38-B6DC-4226-9787-02AE7DA9F083}" presName="root" presStyleCnt="0">
        <dgm:presLayoutVars>
          <dgm:dir val="rev"/>
          <dgm:resizeHandles val="exact"/>
        </dgm:presLayoutVars>
      </dgm:prSet>
      <dgm:spPr/>
    </dgm:pt>
    <dgm:pt modelId="{9D578CAA-EB7E-424B-8F75-604218F99FA5}" type="pres">
      <dgm:prSet presAssocID="{3E0FC2CE-7902-423C-BF09-7A7D89E993D5}" presName="compNode" presStyleCnt="0"/>
      <dgm:spPr/>
    </dgm:pt>
    <dgm:pt modelId="{25AAF944-CA1C-4FBE-8CD0-4B3CFC89CAF7}" type="pres">
      <dgm:prSet presAssocID="{3E0FC2CE-7902-423C-BF09-7A7D89E993D5}" presName="bgRect" presStyleLbl="bgShp" presStyleIdx="0" presStyleCnt="3"/>
      <dgm:spPr/>
    </dgm:pt>
    <dgm:pt modelId="{36BB9EE4-4660-4CC4-8054-2D41CCC95044}" type="pres">
      <dgm:prSet presAssocID="{3E0FC2CE-7902-423C-BF09-7A7D89E993D5}" presName="iconRect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ppet"/>
        </a:ext>
      </dgm:extLst>
    </dgm:pt>
    <dgm:pt modelId="{9C99CD61-F5B7-4421-B394-5C8CC6F1A31F}" type="pres">
      <dgm:prSet presAssocID="{3E0FC2CE-7902-423C-BF09-7A7D89E993D5}" presName="spaceRect" presStyleCnt="0"/>
      <dgm:spPr/>
    </dgm:pt>
    <dgm:pt modelId="{B77B69F2-6E79-4EF9-9B32-42CF99DAC258}" type="pres">
      <dgm:prSet presAssocID="{3E0FC2CE-7902-423C-BF09-7A7D89E993D5}" presName="parTx" presStyleLbl="revTx" presStyleIdx="0" presStyleCnt="6">
        <dgm:presLayoutVars>
          <dgm:chMax val="0"/>
          <dgm:chPref val="0"/>
        </dgm:presLayoutVars>
      </dgm:prSet>
      <dgm:spPr/>
    </dgm:pt>
    <dgm:pt modelId="{1081A10B-C80C-4EC4-A549-461334877B29}" type="pres">
      <dgm:prSet presAssocID="{3E0FC2CE-7902-423C-BF09-7A7D89E993D5}" presName="desTx" presStyleLbl="revTx" presStyleIdx="1" presStyleCnt="6">
        <dgm:presLayoutVars/>
      </dgm:prSet>
      <dgm:spPr/>
    </dgm:pt>
    <dgm:pt modelId="{5126631D-CCFF-425D-B312-99549EA510F4}" type="pres">
      <dgm:prSet presAssocID="{71BEC30C-4A2C-49A3-9C89-08829734DFED}" presName="sibTrans" presStyleCnt="0"/>
      <dgm:spPr/>
    </dgm:pt>
    <dgm:pt modelId="{9F72AF18-FE92-4FA0-8A6A-2D213E65BA07}" type="pres">
      <dgm:prSet presAssocID="{38F05184-C65A-4439-AADF-28D418AC9797}" presName="compNode" presStyleCnt="0"/>
      <dgm:spPr/>
    </dgm:pt>
    <dgm:pt modelId="{7E390A46-EA56-4251-910B-D73853710257}" type="pres">
      <dgm:prSet presAssocID="{38F05184-C65A-4439-AADF-28D418AC9797}" presName="bgRect" presStyleLbl="bgShp" presStyleIdx="1" presStyleCnt="3"/>
      <dgm:spPr/>
    </dgm:pt>
    <dgm:pt modelId="{4DBEE6EA-D4E4-42E2-B512-EFAE2BCB9618}" type="pres">
      <dgm:prSet presAssocID="{38F05184-C65A-4439-AADF-28D418AC9797}" presName="iconRect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876011B-C892-47A4-A51E-37FF583E0C59}" type="pres">
      <dgm:prSet presAssocID="{38F05184-C65A-4439-AADF-28D418AC9797}" presName="spaceRect" presStyleCnt="0"/>
      <dgm:spPr/>
    </dgm:pt>
    <dgm:pt modelId="{7DEC24B3-E155-4B01-AEC4-9F6418CB624C}" type="pres">
      <dgm:prSet presAssocID="{38F05184-C65A-4439-AADF-28D418AC9797}" presName="parTx" presStyleLbl="revTx" presStyleIdx="2" presStyleCnt="6">
        <dgm:presLayoutVars>
          <dgm:chMax val="0"/>
          <dgm:chPref val="0"/>
        </dgm:presLayoutVars>
      </dgm:prSet>
      <dgm:spPr/>
    </dgm:pt>
    <dgm:pt modelId="{B6123577-0F4E-46D2-A362-C1C4B3184C83}" type="pres">
      <dgm:prSet presAssocID="{38F05184-C65A-4439-AADF-28D418AC9797}" presName="desTx" presStyleLbl="revTx" presStyleIdx="3" presStyleCnt="6">
        <dgm:presLayoutVars/>
      </dgm:prSet>
      <dgm:spPr/>
    </dgm:pt>
    <dgm:pt modelId="{F38A0150-E665-4E60-B93D-389CFED8EC1F}" type="pres">
      <dgm:prSet presAssocID="{7D042CB6-389C-48D3-AE5E-0F2CA9797888}" presName="sibTrans" presStyleCnt="0"/>
      <dgm:spPr/>
    </dgm:pt>
    <dgm:pt modelId="{19334D97-49E4-4D5B-AD87-8A14D754649C}" type="pres">
      <dgm:prSet presAssocID="{72539E75-3221-462E-8AB0-76D7CA621259}" presName="compNode" presStyleCnt="0"/>
      <dgm:spPr/>
    </dgm:pt>
    <dgm:pt modelId="{28F2811D-872C-4BBF-B228-721267C3F771}" type="pres">
      <dgm:prSet presAssocID="{72539E75-3221-462E-8AB0-76D7CA621259}" presName="bgRect" presStyleLbl="bgShp" presStyleIdx="2" presStyleCnt="3"/>
      <dgm:spPr/>
    </dgm:pt>
    <dgm:pt modelId="{6C49CB5B-9FB5-42ED-A8DB-11576F8BBADE}" type="pres">
      <dgm:prSet presAssocID="{72539E75-3221-462E-8AB0-76D7CA621259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A53C3FF-D269-4543-8B8E-8905A609D104}" type="pres">
      <dgm:prSet presAssocID="{72539E75-3221-462E-8AB0-76D7CA621259}" presName="spaceRect" presStyleCnt="0"/>
      <dgm:spPr/>
    </dgm:pt>
    <dgm:pt modelId="{16815F43-0999-4AD5-BA1C-571FDF2D238A}" type="pres">
      <dgm:prSet presAssocID="{72539E75-3221-462E-8AB0-76D7CA621259}" presName="parTx" presStyleLbl="revTx" presStyleIdx="4" presStyleCnt="6">
        <dgm:presLayoutVars>
          <dgm:chMax val="0"/>
          <dgm:chPref val="0"/>
        </dgm:presLayoutVars>
      </dgm:prSet>
      <dgm:spPr/>
    </dgm:pt>
    <dgm:pt modelId="{E9A13CF5-9350-40F9-80B2-56B69C7AD472}" type="pres">
      <dgm:prSet presAssocID="{72539E75-3221-462E-8AB0-76D7CA621259}" presName="desTx" presStyleLbl="revTx" presStyleIdx="5" presStyleCnt="6">
        <dgm:presLayoutVars/>
      </dgm:prSet>
      <dgm:spPr/>
    </dgm:pt>
  </dgm:ptLst>
  <dgm:cxnLst>
    <dgm:cxn modelId="{7EE5CD16-76E3-41EC-A71C-1CCCDF51D917}" type="presOf" srcId="{72539E75-3221-462E-8AB0-76D7CA621259}" destId="{16815F43-0999-4AD5-BA1C-571FDF2D238A}" srcOrd="0" destOrd="0" presId="urn:microsoft.com/office/officeart/2018/2/layout/IconVerticalSolidList"/>
    <dgm:cxn modelId="{738FDC27-F1BD-47C7-90ED-21327EBDE849}" srcId="{9528AA38-B6DC-4226-9787-02AE7DA9F083}" destId="{72539E75-3221-462E-8AB0-76D7CA621259}" srcOrd="2" destOrd="0" parTransId="{289D45F1-5A57-415C-A75B-0873AA170230}" sibTransId="{4EC70563-9BA9-4C29-A15E-A8C8E05B4E5C}"/>
    <dgm:cxn modelId="{57786C2D-9E7F-48F3-9A29-ABADB7B6231C}" type="presOf" srcId="{38F05184-C65A-4439-AADF-28D418AC9797}" destId="{7DEC24B3-E155-4B01-AEC4-9F6418CB624C}" srcOrd="0" destOrd="0" presId="urn:microsoft.com/office/officeart/2018/2/layout/IconVerticalSolidList"/>
    <dgm:cxn modelId="{A8CDF62E-6943-4147-97EE-26F96F7D3A24}" srcId="{9528AA38-B6DC-4226-9787-02AE7DA9F083}" destId="{38F05184-C65A-4439-AADF-28D418AC9797}" srcOrd="1" destOrd="0" parTransId="{80A9F68F-4927-41FC-A8E2-E98F1244AFA6}" sibTransId="{7D042CB6-389C-48D3-AE5E-0F2CA9797888}"/>
    <dgm:cxn modelId="{1B89653E-647E-442B-8015-F8BDBFD38438}" srcId="{38F05184-C65A-4439-AADF-28D418AC9797}" destId="{131E2463-B042-4FC8-B630-7ACDAEE20B78}" srcOrd="0" destOrd="0" parTransId="{6AA9ED42-1065-484B-A156-CD0321374268}" sibTransId="{5928BF8C-0A37-45D3-8D47-F114CD21547B}"/>
    <dgm:cxn modelId="{8E25D75B-DB24-452C-9F4B-BDE9FD66BEF3}" type="presOf" srcId="{5096973B-2F1F-425C-9351-14425B3C9491}" destId="{E9A13CF5-9350-40F9-80B2-56B69C7AD472}" srcOrd="0" destOrd="0" presId="urn:microsoft.com/office/officeart/2018/2/layout/IconVerticalSolidList"/>
    <dgm:cxn modelId="{24E82263-231F-436F-A525-B7219E98053A}" srcId="{38F05184-C65A-4439-AADF-28D418AC9797}" destId="{84E30097-2151-4FC0-8BA2-60D5E9FE96F4}" srcOrd="2" destOrd="0" parTransId="{547FFABC-AE52-4900-91E9-564FC51EC67C}" sibTransId="{F55EC31E-0108-4AD7-8692-FFAEDF46D5A0}"/>
    <dgm:cxn modelId="{D82EE570-E86E-4CDD-9176-F550A1903EB4}" srcId="{38F05184-C65A-4439-AADF-28D418AC9797}" destId="{F1CB7230-BEE7-47B2-AAD7-99A4C0FFFC13}" srcOrd="1" destOrd="0" parTransId="{41EBA182-302E-47BA-9501-8E401BF5BEBF}" sibTransId="{36405ACF-4B6C-4B1A-A82B-3E19DE012F57}"/>
    <dgm:cxn modelId="{11889571-CC13-48ED-B7DD-3E22BC18DA64}" type="presOf" srcId="{E2B774E9-58CA-4C2E-842C-D011EA1D3FFE}" destId="{1081A10B-C80C-4EC4-A549-461334877B29}" srcOrd="0" destOrd="1" presId="urn:microsoft.com/office/officeart/2018/2/layout/IconVerticalSolidList"/>
    <dgm:cxn modelId="{1F43E574-8FD8-48AD-BFAE-B48C49D4B4D9}" type="presOf" srcId="{F1CB7230-BEE7-47B2-AAD7-99A4C0FFFC13}" destId="{B6123577-0F4E-46D2-A362-C1C4B3184C83}" srcOrd="0" destOrd="1" presId="urn:microsoft.com/office/officeart/2018/2/layout/IconVerticalSolidList"/>
    <dgm:cxn modelId="{D9CC1D79-3EE7-4308-A185-3374443376F4}" type="presOf" srcId="{131E2463-B042-4FC8-B630-7ACDAEE20B78}" destId="{B6123577-0F4E-46D2-A362-C1C4B3184C83}" srcOrd="0" destOrd="0" presId="urn:microsoft.com/office/officeart/2018/2/layout/IconVerticalSolidList"/>
    <dgm:cxn modelId="{7C7F5080-2C1B-45E4-8F54-81DA622E566A}" srcId="{3E0FC2CE-7902-423C-BF09-7A7D89E993D5}" destId="{230544E4-69C0-43D1-99B3-904C843A3B4C}" srcOrd="3" destOrd="0" parTransId="{C6A7C856-9038-4ADE-A965-E33718DA9439}" sibTransId="{C4DE6370-AA23-4C69-B44B-E01C29714748}"/>
    <dgm:cxn modelId="{7C9CE588-2189-4B07-9D14-1820C84721C4}" type="presOf" srcId="{0E7599A4-6371-4222-ABA7-FC519C41B9E2}" destId="{1081A10B-C80C-4EC4-A549-461334877B29}" srcOrd="0" destOrd="4" presId="urn:microsoft.com/office/officeart/2018/2/layout/IconVerticalSolidList"/>
    <dgm:cxn modelId="{63FAFC8C-D20C-4DFE-9122-A1889FB53B3E}" type="presOf" srcId="{5A1F3FA7-F063-4DCA-8704-72F47532B474}" destId="{1081A10B-C80C-4EC4-A549-461334877B29}" srcOrd="0" destOrd="0" presId="urn:microsoft.com/office/officeart/2018/2/layout/IconVerticalSolidList"/>
    <dgm:cxn modelId="{675FBE94-BDAE-488D-9A4E-08348EBBCAC8}" type="presOf" srcId="{FAEE25B8-9975-41BA-8850-D99874A0AA5E}" destId="{1081A10B-C80C-4EC4-A549-461334877B29}" srcOrd="0" destOrd="2" presId="urn:microsoft.com/office/officeart/2018/2/layout/IconVerticalSolidList"/>
    <dgm:cxn modelId="{DE644498-371B-4BA3-882B-A81B8FEBDBDB}" srcId="{3E0FC2CE-7902-423C-BF09-7A7D89E993D5}" destId="{5A1F3FA7-F063-4DCA-8704-72F47532B474}" srcOrd="0" destOrd="0" parTransId="{59747DEF-8743-4547-869B-9DD5AE4254A2}" sibTransId="{609F1817-AC9E-4CCB-B2D3-8279FA647925}"/>
    <dgm:cxn modelId="{4707D19B-7306-4863-B7BB-CF1E4A39B47E}" type="presOf" srcId="{84E30097-2151-4FC0-8BA2-60D5E9FE96F4}" destId="{B6123577-0F4E-46D2-A362-C1C4B3184C83}" srcOrd="0" destOrd="2" presId="urn:microsoft.com/office/officeart/2018/2/layout/IconVerticalSolidList"/>
    <dgm:cxn modelId="{B4373FAF-9528-45CE-A8C5-505B21E3566C}" type="presOf" srcId="{9528AA38-B6DC-4226-9787-02AE7DA9F083}" destId="{F5EF0FF9-C3D0-47B2-BEDA-B2363F43A083}" srcOrd="0" destOrd="0" presId="urn:microsoft.com/office/officeart/2018/2/layout/IconVerticalSolidList"/>
    <dgm:cxn modelId="{C604D0B5-226B-4285-924B-A5C7B363BBD3}" type="presOf" srcId="{B53C6E90-E180-47EC-8BE2-1A937744E5F1}" destId="{E9A13CF5-9350-40F9-80B2-56B69C7AD472}" srcOrd="0" destOrd="1" presId="urn:microsoft.com/office/officeart/2018/2/layout/IconVerticalSolidList"/>
    <dgm:cxn modelId="{90260AB6-4BF9-47EA-8007-8A18C51D7856}" srcId="{72539E75-3221-462E-8AB0-76D7CA621259}" destId="{B53C6E90-E180-47EC-8BE2-1A937744E5F1}" srcOrd="1" destOrd="0" parTransId="{642AE916-B69C-400B-900F-C3A0AA08FAC6}" sibTransId="{05D8E15C-A34F-4993-8233-23E533B6B316}"/>
    <dgm:cxn modelId="{AFB8C9C5-3702-43DC-8FA7-C6693516A769}" srcId="{9528AA38-B6DC-4226-9787-02AE7DA9F083}" destId="{3E0FC2CE-7902-423C-BF09-7A7D89E993D5}" srcOrd="0" destOrd="0" parTransId="{2DB2DB42-5612-4CCD-BBBF-A1BE37EEAD69}" sibTransId="{71BEC30C-4A2C-49A3-9C89-08829734DFED}"/>
    <dgm:cxn modelId="{C01241DA-2017-4EC7-9719-A4AD27B4224B}" srcId="{3E0FC2CE-7902-423C-BF09-7A7D89E993D5}" destId="{E2B774E9-58CA-4C2E-842C-D011EA1D3FFE}" srcOrd="1" destOrd="0" parTransId="{62C1DDEE-E7B4-41D2-A160-8DC85455F851}" sibTransId="{0EF5FED0-78FB-4D5E-B1AC-51E83DCDF9B5}"/>
    <dgm:cxn modelId="{ACA05ADB-1334-4F54-96D2-3BD5AB6416FA}" srcId="{72539E75-3221-462E-8AB0-76D7CA621259}" destId="{5096973B-2F1F-425C-9351-14425B3C9491}" srcOrd="0" destOrd="0" parTransId="{282EC016-B6EC-4AFD-AD4A-BE0D90ADAB99}" sibTransId="{F8CA4A75-2674-46D1-9AC0-A722218CE9DC}"/>
    <dgm:cxn modelId="{7838E9E6-1AA1-4831-8A86-A9C1C1EA9B8A}" type="presOf" srcId="{3E0FC2CE-7902-423C-BF09-7A7D89E993D5}" destId="{B77B69F2-6E79-4EF9-9B32-42CF99DAC258}" srcOrd="0" destOrd="0" presId="urn:microsoft.com/office/officeart/2018/2/layout/IconVerticalSolidList"/>
    <dgm:cxn modelId="{3B35C9F5-CE06-4724-BCC7-4EAE958A9C36}" type="presOf" srcId="{230544E4-69C0-43D1-99B3-904C843A3B4C}" destId="{1081A10B-C80C-4EC4-A549-461334877B29}" srcOrd="0" destOrd="3" presId="urn:microsoft.com/office/officeart/2018/2/layout/IconVerticalSolidList"/>
    <dgm:cxn modelId="{CA200DFA-4E38-498B-B27A-5AFCD40899CC}" srcId="{3E0FC2CE-7902-423C-BF09-7A7D89E993D5}" destId="{FAEE25B8-9975-41BA-8850-D99874A0AA5E}" srcOrd="2" destOrd="0" parTransId="{C6924AE5-C444-490B-906B-9E8E354D437B}" sibTransId="{240EFDB9-AA41-493A-9B17-1B404F7927FA}"/>
    <dgm:cxn modelId="{C55940FD-B618-4709-8639-7EC7AB756A1E}" srcId="{3E0FC2CE-7902-423C-BF09-7A7D89E993D5}" destId="{0E7599A4-6371-4222-ABA7-FC519C41B9E2}" srcOrd="4" destOrd="0" parTransId="{65847F7A-B323-4D78-ABD2-97038136F304}" sibTransId="{969F7246-75E2-4264-BA3F-142FA271729D}"/>
    <dgm:cxn modelId="{694DF461-B88B-4591-AD3F-7B38BE626923}" type="presParOf" srcId="{F5EF0FF9-C3D0-47B2-BEDA-B2363F43A083}" destId="{9D578CAA-EB7E-424B-8F75-604218F99FA5}" srcOrd="0" destOrd="0" presId="urn:microsoft.com/office/officeart/2018/2/layout/IconVerticalSolidList"/>
    <dgm:cxn modelId="{60E264AA-1B36-40CD-AE84-7EAF724A8CD6}" type="presParOf" srcId="{9D578CAA-EB7E-424B-8F75-604218F99FA5}" destId="{25AAF944-CA1C-4FBE-8CD0-4B3CFC89CAF7}" srcOrd="0" destOrd="0" presId="urn:microsoft.com/office/officeart/2018/2/layout/IconVerticalSolidList"/>
    <dgm:cxn modelId="{01431987-D062-4D1F-AA3F-3984149D8107}" type="presParOf" srcId="{9D578CAA-EB7E-424B-8F75-604218F99FA5}" destId="{36BB9EE4-4660-4CC4-8054-2D41CCC95044}" srcOrd="1" destOrd="0" presId="urn:microsoft.com/office/officeart/2018/2/layout/IconVerticalSolidList"/>
    <dgm:cxn modelId="{1AEDA430-96AA-4024-A5A8-314A36F6C6CD}" type="presParOf" srcId="{9D578CAA-EB7E-424B-8F75-604218F99FA5}" destId="{9C99CD61-F5B7-4421-B394-5C8CC6F1A31F}" srcOrd="2" destOrd="0" presId="urn:microsoft.com/office/officeart/2018/2/layout/IconVerticalSolidList"/>
    <dgm:cxn modelId="{EDC7064A-F513-4451-B9C0-2E9C2DD2AB83}" type="presParOf" srcId="{9D578CAA-EB7E-424B-8F75-604218F99FA5}" destId="{B77B69F2-6E79-4EF9-9B32-42CF99DAC258}" srcOrd="3" destOrd="0" presId="urn:microsoft.com/office/officeart/2018/2/layout/IconVerticalSolidList"/>
    <dgm:cxn modelId="{E18B4031-0814-4337-8B17-3148467D0336}" type="presParOf" srcId="{9D578CAA-EB7E-424B-8F75-604218F99FA5}" destId="{1081A10B-C80C-4EC4-A549-461334877B29}" srcOrd="4" destOrd="0" presId="urn:microsoft.com/office/officeart/2018/2/layout/IconVerticalSolidList"/>
    <dgm:cxn modelId="{9AF81A2E-A6F9-4484-9246-8DDE62F09CAF}" type="presParOf" srcId="{F5EF0FF9-C3D0-47B2-BEDA-B2363F43A083}" destId="{5126631D-CCFF-425D-B312-99549EA510F4}" srcOrd="1" destOrd="0" presId="urn:microsoft.com/office/officeart/2018/2/layout/IconVerticalSolidList"/>
    <dgm:cxn modelId="{5CCC5407-4DF0-4000-8E82-CCE5BF5DA98D}" type="presParOf" srcId="{F5EF0FF9-C3D0-47B2-BEDA-B2363F43A083}" destId="{9F72AF18-FE92-4FA0-8A6A-2D213E65BA07}" srcOrd="2" destOrd="0" presId="urn:microsoft.com/office/officeart/2018/2/layout/IconVerticalSolidList"/>
    <dgm:cxn modelId="{9BB9513D-2E3E-48E9-AB49-0E09F2CB3851}" type="presParOf" srcId="{9F72AF18-FE92-4FA0-8A6A-2D213E65BA07}" destId="{7E390A46-EA56-4251-910B-D73853710257}" srcOrd="0" destOrd="0" presId="urn:microsoft.com/office/officeart/2018/2/layout/IconVerticalSolidList"/>
    <dgm:cxn modelId="{82A520E5-C59A-4D69-8A3B-06396CF98FD4}" type="presParOf" srcId="{9F72AF18-FE92-4FA0-8A6A-2D213E65BA07}" destId="{4DBEE6EA-D4E4-42E2-B512-EFAE2BCB9618}" srcOrd="1" destOrd="0" presId="urn:microsoft.com/office/officeart/2018/2/layout/IconVerticalSolidList"/>
    <dgm:cxn modelId="{C5B6343E-CDED-482A-A138-62605250450F}" type="presParOf" srcId="{9F72AF18-FE92-4FA0-8A6A-2D213E65BA07}" destId="{F876011B-C892-47A4-A51E-37FF583E0C59}" srcOrd="2" destOrd="0" presId="urn:microsoft.com/office/officeart/2018/2/layout/IconVerticalSolidList"/>
    <dgm:cxn modelId="{66329F58-04B1-4120-976E-B116EBA0932F}" type="presParOf" srcId="{9F72AF18-FE92-4FA0-8A6A-2D213E65BA07}" destId="{7DEC24B3-E155-4B01-AEC4-9F6418CB624C}" srcOrd="3" destOrd="0" presId="urn:microsoft.com/office/officeart/2018/2/layout/IconVerticalSolidList"/>
    <dgm:cxn modelId="{AC6CC39A-EFE3-4DEA-8312-DD3912649BBF}" type="presParOf" srcId="{9F72AF18-FE92-4FA0-8A6A-2D213E65BA07}" destId="{B6123577-0F4E-46D2-A362-C1C4B3184C83}" srcOrd="4" destOrd="0" presId="urn:microsoft.com/office/officeart/2018/2/layout/IconVerticalSolidList"/>
    <dgm:cxn modelId="{A214A1A0-E06E-496B-B8F9-D975A549FD5E}" type="presParOf" srcId="{F5EF0FF9-C3D0-47B2-BEDA-B2363F43A083}" destId="{F38A0150-E665-4E60-B93D-389CFED8EC1F}" srcOrd="3" destOrd="0" presId="urn:microsoft.com/office/officeart/2018/2/layout/IconVerticalSolidList"/>
    <dgm:cxn modelId="{4E6FD49B-5386-4E07-8DF5-BD9694B7DED9}" type="presParOf" srcId="{F5EF0FF9-C3D0-47B2-BEDA-B2363F43A083}" destId="{19334D97-49E4-4D5B-AD87-8A14D754649C}" srcOrd="4" destOrd="0" presId="urn:microsoft.com/office/officeart/2018/2/layout/IconVerticalSolidList"/>
    <dgm:cxn modelId="{0FCD9DEB-1C3F-4B53-8E8B-56A9AECED7C9}" type="presParOf" srcId="{19334D97-49E4-4D5B-AD87-8A14D754649C}" destId="{28F2811D-872C-4BBF-B228-721267C3F771}" srcOrd="0" destOrd="0" presId="urn:microsoft.com/office/officeart/2018/2/layout/IconVerticalSolidList"/>
    <dgm:cxn modelId="{F247675B-9675-4E87-B7D0-45874CEA2C7C}" type="presParOf" srcId="{19334D97-49E4-4D5B-AD87-8A14D754649C}" destId="{6C49CB5B-9FB5-42ED-A8DB-11576F8BBADE}" srcOrd="1" destOrd="0" presId="urn:microsoft.com/office/officeart/2018/2/layout/IconVerticalSolidList"/>
    <dgm:cxn modelId="{879243DC-F0CC-413E-A232-B5BC25E4DF9A}" type="presParOf" srcId="{19334D97-49E4-4D5B-AD87-8A14D754649C}" destId="{4A53C3FF-D269-4543-8B8E-8905A609D104}" srcOrd="2" destOrd="0" presId="urn:microsoft.com/office/officeart/2018/2/layout/IconVerticalSolidList"/>
    <dgm:cxn modelId="{B24265F6-564A-4017-99BF-4E8C292E79DD}" type="presParOf" srcId="{19334D97-49E4-4D5B-AD87-8A14D754649C}" destId="{16815F43-0999-4AD5-BA1C-571FDF2D238A}" srcOrd="3" destOrd="0" presId="urn:microsoft.com/office/officeart/2018/2/layout/IconVerticalSolidList"/>
    <dgm:cxn modelId="{E022FEA5-DA29-495A-851E-2F90D7EE6437}" type="presParOf" srcId="{19334D97-49E4-4D5B-AD87-8A14D754649C}" destId="{E9A13CF5-9350-40F9-80B2-56B69C7AD47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1F387-175F-439F-BEC3-9C08DC8D2878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109638-5475-4D64-BCE6-71089EE24944}">
      <dgm:prSet custT="1"/>
      <dgm:spPr/>
      <dgm:t>
        <a:bodyPr/>
        <a:lstStyle/>
        <a:p>
          <a:pPr algn="ctr"/>
          <a:r>
            <a:rPr lang="fr-FR" sz="3100" dirty="0"/>
            <a:t>Progression des objectifs visés </a:t>
          </a:r>
          <a:br>
            <a:rPr lang="fr-FR" sz="3100" dirty="0"/>
          </a:br>
          <a:r>
            <a:rPr lang="fr-FR" sz="3100" dirty="0"/>
            <a:t>(du plus simple au plus complexe)</a:t>
          </a:r>
        </a:p>
        <a:p>
          <a:pPr algn="l"/>
          <a:r>
            <a:rPr lang="fr-FR" sz="2000" b="0" i="0" dirty="0"/>
            <a:t>Les objectifs d'apprentissage : clairs et réalistes</a:t>
          </a:r>
        </a:p>
        <a:p>
          <a:pPr algn="l"/>
          <a:r>
            <a:rPr lang="fr-FR" sz="1200" dirty="0">
              <a:latin typeface="Arial" panose="020B0604020202020204"/>
            </a:rPr>
            <a:t>Rédigés </a:t>
          </a:r>
          <a:r>
            <a:rPr lang="fr-FR" sz="1200" dirty="0"/>
            <a:t>du point de vue de </a:t>
          </a:r>
          <a:r>
            <a:rPr lang="fr-FR" sz="1200" dirty="0">
              <a:latin typeface="Arial" panose="020B0604020202020204"/>
            </a:rPr>
            <a:t>l’étudiant</a:t>
          </a:r>
          <a:endParaRPr lang="en-US" sz="1200" dirty="0"/>
        </a:p>
        <a:p>
          <a:pPr algn="l"/>
          <a:r>
            <a:rPr lang="fr-FR" sz="1200" dirty="0">
              <a:latin typeface="Arial" panose="020B0604020202020204"/>
            </a:rPr>
            <a:t>Verbes d’action (Bloom)</a:t>
          </a:r>
          <a:endParaRPr lang="en-US" sz="1200" dirty="0"/>
        </a:p>
        <a:p>
          <a:pPr algn="l"/>
          <a:r>
            <a:rPr lang="fr-FR" sz="1200" dirty="0">
              <a:latin typeface="Arial" panose="020B0604020202020204"/>
            </a:rPr>
            <a:t>Spécifiques (ex.: « Expliquer » plutôt que « comprendre »)</a:t>
          </a:r>
          <a:endParaRPr lang="en-US" sz="1200" dirty="0"/>
        </a:p>
        <a:p>
          <a:pPr algn="l"/>
          <a:r>
            <a:rPr lang="fr-FR" sz="1200" dirty="0">
              <a:latin typeface="Arial" panose="020B0604020202020204"/>
            </a:rPr>
            <a:t>3 par séance </a:t>
          </a:r>
          <a:r>
            <a:rPr lang="fr-FR" sz="1200" dirty="0"/>
            <a:t>de </a:t>
          </a:r>
          <a:r>
            <a:rPr lang="fr-FR" sz="1200" dirty="0">
              <a:latin typeface="Arial" panose="020B0604020202020204"/>
            </a:rPr>
            <a:t>cours maximum</a:t>
          </a:r>
          <a:endParaRPr lang="en-US" sz="1200" dirty="0"/>
        </a:p>
      </dgm:t>
    </dgm:pt>
    <dgm:pt modelId="{9441C940-0200-4F3D-96D1-BB1D56040816}" type="parTrans" cxnId="{27D548CE-CA36-43E9-9B1E-4068F5F788DF}">
      <dgm:prSet/>
      <dgm:spPr/>
      <dgm:t>
        <a:bodyPr/>
        <a:lstStyle/>
        <a:p>
          <a:endParaRPr lang="en-US"/>
        </a:p>
      </dgm:t>
    </dgm:pt>
    <dgm:pt modelId="{E385042D-B8F9-42D5-A616-40E89D2575F6}" type="sibTrans" cxnId="{27D548CE-CA36-43E9-9B1E-4068F5F788DF}">
      <dgm:prSet/>
      <dgm:spPr/>
      <dgm:t>
        <a:bodyPr/>
        <a:lstStyle/>
        <a:p>
          <a:endParaRPr lang="en-US"/>
        </a:p>
      </dgm:t>
    </dgm:pt>
    <dgm:pt modelId="{759F2A5F-D408-4E0E-9D09-8F8AD0E44670}">
      <dgm:prSet/>
      <dgm:spPr/>
      <dgm:t>
        <a:bodyPr/>
        <a:lstStyle/>
        <a:p>
          <a:pPr rtl="0"/>
          <a:r>
            <a:rPr lang="fr-FR">
              <a:latin typeface="Arial" panose="020B0604020202020204"/>
            </a:rPr>
            <a:t>Répartition sur le</a:t>
          </a:r>
          <a:r>
            <a:rPr lang="fr-FR"/>
            <a:t> </a:t>
          </a:r>
          <a:r>
            <a:rPr lang="fr-FR">
              <a:latin typeface="Arial" panose="020B0604020202020204"/>
            </a:rPr>
            <a:t>nombre de </a:t>
          </a:r>
          <a:r>
            <a:rPr lang="fr-FR"/>
            <a:t>séances de cours disponibles</a:t>
          </a:r>
          <a:endParaRPr lang="en-US"/>
        </a:p>
      </dgm:t>
    </dgm:pt>
    <dgm:pt modelId="{B9CDC0CF-C75D-4FE8-A7B5-5AD5789DC5BC}" type="parTrans" cxnId="{21648338-BF61-4E6A-AB31-5E04B6F6E26A}">
      <dgm:prSet/>
      <dgm:spPr/>
      <dgm:t>
        <a:bodyPr/>
        <a:lstStyle/>
        <a:p>
          <a:endParaRPr lang="en-US"/>
        </a:p>
      </dgm:t>
    </dgm:pt>
    <dgm:pt modelId="{05B27DDC-FE85-4BE7-B027-361B2E5CAC94}" type="sibTrans" cxnId="{21648338-BF61-4E6A-AB31-5E04B6F6E26A}">
      <dgm:prSet/>
      <dgm:spPr/>
      <dgm:t>
        <a:bodyPr/>
        <a:lstStyle/>
        <a:p>
          <a:endParaRPr lang="en-US"/>
        </a:p>
      </dgm:t>
    </dgm:pt>
    <dgm:pt modelId="{E56169CA-CC60-4310-A2F6-67869D165611}">
      <dgm:prSet/>
      <dgm:spPr/>
      <dgm:t>
        <a:bodyPr/>
        <a:lstStyle/>
        <a:p>
          <a:r>
            <a:rPr lang="fr-FR"/>
            <a:t>Choix synchrone ou asynchrone</a:t>
          </a:r>
          <a:endParaRPr lang="en-US"/>
        </a:p>
      </dgm:t>
    </dgm:pt>
    <dgm:pt modelId="{B104E27F-C001-4013-A798-EBE0DF91BA13}" type="parTrans" cxnId="{8160905B-0B7D-43B7-8AAC-83398B7490DE}">
      <dgm:prSet/>
      <dgm:spPr/>
      <dgm:t>
        <a:bodyPr/>
        <a:lstStyle/>
        <a:p>
          <a:endParaRPr lang="en-US"/>
        </a:p>
      </dgm:t>
    </dgm:pt>
    <dgm:pt modelId="{8BBBC9D4-6F12-41B1-9474-8EF1BD857EE2}" type="sibTrans" cxnId="{8160905B-0B7D-43B7-8AAC-83398B7490DE}">
      <dgm:prSet/>
      <dgm:spPr/>
      <dgm:t>
        <a:bodyPr/>
        <a:lstStyle/>
        <a:p>
          <a:endParaRPr lang="en-US"/>
        </a:p>
      </dgm:t>
    </dgm:pt>
    <dgm:pt modelId="{A580CDE1-1D41-4965-B41F-0500D3052346}">
      <dgm:prSet/>
      <dgm:spPr/>
      <dgm:t>
        <a:bodyPr/>
        <a:lstStyle/>
        <a:p>
          <a:r>
            <a:rPr lang="fr-FR"/>
            <a:t>Séance d'introduction</a:t>
          </a:r>
          <a:endParaRPr lang="en-US"/>
        </a:p>
      </dgm:t>
    </dgm:pt>
    <dgm:pt modelId="{F7D62909-3B5C-4717-AFA2-F0BF1F9D047D}" type="parTrans" cxnId="{06D70B42-1CAE-44C5-9689-C6FCAED83E2C}">
      <dgm:prSet/>
      <dgm:spPr/>
      <dgm:t>
        <a:bodyPr/>
        <a:lstStyle/>
        <a:p>
          <a:endParaRPr lang="en-US"/>
        </a:p>
      </dgm:t>
    </dgm:pt>
    <dgm:pt modelId="{D83EBC3B-F63A-4A4B-A7F1-CBE087588CB8}" type="sibTrans" cxnId="{06D70B42-1CAE-44C5-9689-C6FCAED83E2C}">
      <dgm:prSet/>
      <dgm:spPr/>
      <dgm:t>
        <a:bodyPr/>
        <a:lstStyle/>
        <a:p>
          <a:endParaRPr lang="en-US"/>
        </a:p>
      </dgm:t>
    </dgm:pt>
    <dgm:pt modelId="{A4B28C7F-1AF3-433E-9A4A-3AC5AAA687B5}">
      <dgm:prSet/>
      <dgm:spPr/>
      <dgm:t>
        <a:bodyPr/>
        <a:lstStyle/>
        <a:p>
          <a:pPr rtl="0"/>
          <a:r>
            <a:rPr lang="fr-FR"/>
            <a:t>Séances </a:t>
          </a:r>
          <a:r>
            <a:rPr lang="fr-FR">
              <a:latin typeface="Arial" panose="020B0604020202020204"/>
            </a:rPr>
            <a:t>dédiées à l'évaluation ?</a:t>
          </a:r>
          <a:endParaRPr lang="en-US"/>
        </a:p>
      </dgm:t>
    </dgm:pt>
    <dgm:pt modelId="{914726DB-673B-4776-9E31-DC70575BB28C}" type="parTrans" cxnId="{833A4BC4-7F32-439F-9E4C-D818B6D66FE2}">
      <dgm:prSet/>
      <dgm:spPr/>
      <dgm:t>
        <a:bodyPr/>
        <a:lstStyle/>
        <a:p>
          <a:endParaRPr lang="en-US"/>
        </a:p>
      </dgm:t>
    </dgm:pt>
    <dgm:pt modelId="{7705BD0E-1DAC-4C9A-9234-6A41B31A7747}" type="sibTrans" cxnId="{833A4BC4-7F32-439F-9E4C-D818B6D66FE2}">
      <dgm:prSet/>
      <dgm:spPr/>
      <dgm:t>
        <a:bodyPr/>
        <a:lstStyle/>
        <a:p>
          <a:endParaRPr lang="en-US"/>
        </a:p>
      </dgm:t>
    </dgm:pt>
    <dgm:pt modelId="{E1E56381-0C3F-4D4D-A13D-C417D46B7504}" type="pres">
      <dgm:prSet presAssocID="{40B1F387-175F-439F-BEC3-9C08DC8D2878}" presName="Name0" presStyleCnt="0">
        <dgm:presLayoutVars>
          <dgm:dir/>
          <dgm:animLvl val="lvl"/>
          <dgm:resizeHandles val="exact"/>
        </dgm:presLayoutVars>
      </dgm:prSet>
      <dgm:spPr/>
    </dgm:pt>
    <dgm:pt modelId="{82840CC8-4318-4EFC-BD70-EABA1893A467}" type="pres">
      <dgm:prSet presAssocID="{759F2A5F-D408-4E0E-9D09-8F8AD0E44670}" presName="boxAndChildren" presStyleCnt="0"/>
      <dgm:spPr/>
    </dgm:pt>
    <dgm:pt modelId="{F99FAC3C-9838-4F06-843A-8CA9659FC81A}" type="pres">
      <dgm:prSet presAssocID="{759F2A5F-D408-4E0E-9D09-8F8AD0E44670}" presName="parentTextBox" presStyleLbl="node1" presStyleIdx="0" presStyleCnt="2"/>
      <dgm:spPr/>
    </dgm:pt>
    <dgm:pt modelId="{CF01D8C6-2016-4431-A071-83C96B262896}" type="pres">
      <dgm:prSet presAssocID="{759F2A5F-D408-4E0E-9D09-8F8AD0E44670}" presName="entireBox" presStyleLbl="node1" presStyleIdx="0" presStyleCnt="2"/>
      <dgm:spPr/>
    </dgm:pt>
    <dgm:pt modelId="{372CBDCE-D10D-47D9-86B5-D51C3E4A83D8}" type="pres">
      <dgm:prSet presAssocID="{759F2A5F-D408-4E0E-9D09-8F8AD0E44670}" presName="descendantBox" presStyleCnt="0"/>
      <dgm:spPr/>
    </dgm:pt>
    <dgm:pt modelId="{5313ACC6-4359-49FE-82C7-99643DB6E1EF}" type="pres">
      <dgm:prSet presAssocID="{E56169CA-CC60-4310-A2F6-67869D165611}" presName="childTextBox" presStyleLbl="fgAccFollowNode1" presStyleIdx="0" presStyleCnt="3">
        <dgm:presLayoutVars>
          <dgm:bulletEnabled val="1"/>
        </dgm:presLayoutVars>
      </dgm:prSet>
      <dgm:spPr/>
    </dgm:pt>
    <dgm:pt modelId="{9206DFB0-A022-4879-A4EB-82B5FAD955DC}" type="pres">
      <dgm:prSet presAssocID="{A580CDE1-1D41-4965-B41F-0500D3052346}" presName="childTextBox" presStyleLbl="fgAccFollowNode1" presStyleIdx="1" presStyleCnt="3">
        <dgm:presLayoutVars>
          <dgm:bulletEnabled val="1"/>
        </dgm:presLayoutVars>
      </dgm:prSet>
      <dgm:spPr/>
    </dgm:pt>
    <dgm:pt modelId="{8A34071B-4EE2-4A6B-8A27-218D508D3316}" type="pres">
      <dgm:prSet presAssocID="{A4B28C7F-1AF3-433E-9A4A-3AC5AAA687B5}" presName="childTextBox" presStyleLbl="fgAccFollowNode1" presStyleIdx="2" presStyleCnt="3">
        <dgm:presLayoutVars>
          <dgm:bulletEnabled val="1"/>
        </dgm:presLayoutVars>
      </dgm:prSet>
      <dgm:spPr/>
    </dgm:pt>
    <dgm:pt modelId="{63B34A7C-0E5E-4C08-8427-2D12A609F4D1}" type="pres">
      <dgm:prSet presAssocID="{E385042D-B8F9-42D5-A616-40E89D2575F6}" presName="sp" presStyleCnt="0"/>
      <dgm:spPr/>
    </dgm:pt>
    <dgm:pt modelId="{5DEF2BBB-719D-43F0-9894-08E344DF5E21}" type="pres">
      <dgm:prSet presAssocID="{23109638-5475-4D64-BCE6-71089EE24944}" presName="arrowAndChildren" presStyleCnt="0"/>
      <dgm:spPr/>
    </dgm:pt>
    <dgm:pt modelId="{5B77A957-0295-4F3B-8BD4-13AF252DCF75}" type="pres">
      <dgm:prSet presAssocID="{23109638-5475-4D64-BCE6-71089EE24944}" presName="parentTextArrow" presStyleLbl="node1" presStyleIdx="1" presStyleCnt="2"/>
      <dgm:spPr/>
    </dgm:pt>
  </dgm:ptLst>
  <dgm:cxnLst>
    <dgm:cxn modelId="{AEB6F00A-BF24-4A43-84BF-D730303E5BBA}" type="presOf" srcId="{E56169CA-CC60-4310-A2F6-67869D165611}" destId="{5313ACC6-4359-49FE-82C7-99643DB6E1EF}" srcOrd="0" destOrd="0" presId="urn:microsoft.com/office/officeart/2005/8/layout/process4"/>
    <dgm:cxn modelId="{21648338-BF61-4E6A-AB31-5E04B6F6E26A}" srcId="{40B1F387-175F-439F-BEC3-9C08DC8D2878}" destId="{759F2A5F-D408-4E0E-9D09-8F8AD0E44670}" srcOrd="1" destOrd="0" parTransId="{B9CDC0CF-C75D-4FE8-A7B5-5AD5789DC5BC}" sibTransId="{05B27DDC-FE85-4BE7-B027-361B2E5CAC94}"/>
    <dgm:cxn modelId="{8160905B-0B7D-43B7-8AAC-83398B7490DE}" srcId="{759F2A5F-D408-4E0E-9D09-8F8AD0E44670}" destId="{E56169CA-CC60-4310-A2F6-67869D165611}" srcOrd="0" destOrd="0" parTransId="{B104E27F-C001-4013-A798-EBE0DF91BA13}" sibTransId="{8BBBC9D4-6F12-41B1-9474-8EF1BD857EE2}"/>
    <dgm:cxn modelId="{06D70B42-1CAE-44C5-9689-C6FCAED83E2C}" srcId="{759F2A5F-D408-4E0E-9D09-8F8AD0E44670}" destId="{A580CDE1-1D41-4965-B41F-0500D3052346}" srcOrd="1" destOrd="0" parTransId="{F7D62909-3B5C-4717-AFA2-F0BF1F9D047D}" sibTransId="{D83EBC3B-F63A-4A4B-A7F1-CBE087588CB8}"/>
    <dgm:cxn modelId="{9460B765-07F4-40C6-B86E-A3A623935A1A}" type="presOf" srcId="{759F2A5F-D408-4E0E-9D09-8F8AD0E44670}" destId="{CF01D8C6-2016-4431-A071-83C96B262896}" srcOrd="1" destOrd="0" presId="urn:microsoft.com/office/officeart/2005/8/layout/process4"/>
    <dgm:cxn modelId="{E38C3B6F-CD8C-4CDF-92A3-5546E3728CB6}" type="presOf" srcId="{40B1F387-175F-439F-BEC3-9C08DC8D2878}" destId="{E1E56381-0C3F-4D4D-A13D-C417D46B7504}" srcOrd="0" destOrd="0" presId="urn:microsoft.com/office/officeart/2005/8/layout/process4"/>
    <dgm:cxn modelId="{F50FF499-A33A-4545-8842-D249015410FC}" type="presOf" srcId="{23109638-5475-4D64-BCE6-71089EE24944}" destId="{5B77A957-0295-4F3B-8BD4-13AF252DCF75}" srcOrd="0" destOrd="0" presId="urn:microsoft.com/office/officeart/2005/8/layout/process4"/>
    <dgm:cxn modelId="{B72096A1-E9FE-4FF2-AC0D-85998C6F5F0A}" type="presOf" srcId="{A4B28C7F-1AF3-433E-9A4A-3AC5AAA687B5}" destId="{8A34071B-4EE2-4A6B-8A27-218D508D3316}" srcOrd="0" destOrd="0" presId="urn:microsoft.com/office/officeart/2005/8/layout/process4"/>
    <dgm:cxn modelId="{833A4BC4-7F32-439F-9E4C-D818B6D66FE2}" srcId="{759F2A5F-D408-4E0E-9D09-8F8AD0E44670}" destId="{A4B28C7F-1AF3-433E-9A4A-3AC5AAA687B5}" srcOrd="2" destOrd="0" parTransId="{914726DB-673B-4776-9E31-DC70575BB28C}" sibTransId="{7705BD0E-1DAC-4C9A-9234-6A41B31A7747}"/>
    <dgm:cxn modelId="{27D548CE-CA36-43E9-9B1E-4068F5F788DF}" srcId="{40B1F387-175F-439F-BEC3-9C08DC8D2878}" destId="{23109638-5475-4D64-BCE6-71089EE24944}" srcOrd="0" destOrd="0" parTransId="{9441C940-0200-4F3D-96D1-BB1D56040816}" sibTransId="{E385042D-B8F9-42D5-A616-40E89D2575F6}"/>
    <dgm:cxn modelId="{61FECFD2-4A7C-46B8-81AB-0CF661D02CFE}" type="presOf" srcId="{759F2A5F-D408-4E0E-9D09-8F8AD0E44670}" destId="{F99FAC3C-9838-4F06-843A-8CA9659FC81A}" srcOrd="0" destOrd="0" presId="urn:microsoft.com/office/officeart/2005/8/layout/process4"/>
    <dgm:cxn modelId="{66C53DFC-AA30-4639-8430-AEE19239CDB0}" type="presOf" srcId="{A580CDE1-1D41-4965-B41F-0500D3052346}" destId="{9206DFB0-A022-4879-A4EB-82B5FAD955DC}" srcOrd="0" destOrd="0" presId="urn:microsoft.com/office/officeart/2005/8/layout/process4"/>
    <dgm:cxn modelId="{1884C63A-AC25-4A77-BD8D-E6A714B26EBC}" type="presParOf" srcId="{E1E56381-0C3F-4D4D-A13D-C417D46B7504}" destId="{82840CC8-4318-4EFC-BD70-EABA1893A467}" srcOrd="0" destOrd="0" presId="urn:microsoft.com/office/officeart/2005/8/layout/process4"/>
    <dgm:cxn modelId="{B274EF9D-0E4C-425F-9634-8D42CD529630}" type="presParOf" srcId="{82840CC8-4318-4EFC-BD70-EABA1893A467}" destId="{F99FAC3C-9838-4F06-843A-8CA9659FC81A}" srcOrd="0" destOrd="0" presId="urn:microsoft.com/office/officeart/2005/8/layout/process4"/>
    <dgm:cxn modelId="{0B4DF737-6938-47F4-91AF-043ED4DAA634}" type="presParOf" srcId="{82840CC8-4318-4EFC-BD70-EABA1893A467}" destId="{CF01D8C6-2016-4431-A071-83C96B262896}" srcOrd="1" destOrd="0" presId="urn:microsoft.com/office/officeart/2005/8/layout/process4"/>
    <dgm:cxn modelId="{2166C1F3-016F-4B7A-BBE0-4A55752BB97A}" type="presParOf" srcId="{82840CC8-4318-4EFC-BD70-EABA1893A467}" destId="{372CBDCE-D10D-47D9-86B5-D51C3E4A83D8}" srcOrd="2" destOrd="0" presId="urn:microsoft.com/office/officeart/2005/8/layout/process4"/>
    <dgm:cxn modelId="{59B353BB-9A9F-4B5E-A50B-99C08E426E2B}" type="presParOf" srcId="{372CBDCE-D10D-47D9-86B5-D51C3E4A83D8}" destId="{5313ACC6-4359-49FE-82C7-99643DB6E1EF}" srcOrd="0" destOrd="0" presId="urn:microsoft.com/office/officeart/2005/8/layout/process4"/>
    <dgm:cxn modelId="{7F5BDFDB-221D-4459-9AE4-71BF2B38B24A}" type="presParOf" srcId="{372CBDCE-D10D-47D9-86B5-D51C3E4A83D8}" destId="{9206DFB0-A022-4879-A4EB-82B5FAD955DC}" srcOrd="1" destOrd="0" presId="urn:microsoft.com/office/officeart/2005/8/layout/process4"/>
    <dgm:cxn modelId="{DA22525F-BEFA-4EA7-93AE-E09491035B9E}" type="presParOf" srcId="{372CBDCE-D10D-47D9-86B5-D51C3E4A83D8}" destId="{8A34071B-4EE2-4A6B-8A27-218D508D3316}" srcOrd="2" destOrd="0" presId="urn:microsoft.com/office/officeart/2005/8/layout/process4"/>
    <dgm:cxn modelId="{6389C396-18E6-48EB-ACB9-39E3EB1996AD}" type="presParOf" srcId="{E1E56381-0C3F-4D4D-A13D-C417D46B7504}" destId="{63B34A7C-0E5E-4C08-8427-2D12A609F4D1}" srcOrd="1" destOrd="0" presId="urn:microsoft.com/office/officeart/2005/8/layout/process4"/>
    <dgm:cxn modelId="{14EF1653-6AFB-4231-9A83-C1ADE03E81AB}" type="presParOf" srcId="{E1E56381-0C3F-4D4D-A13D-C417D46B7504}" destId="{5DEF2BBB-719D-43F0-9894-08E344DF5E21}" srcOrd="2" destOrd="0" presId="urn:microsoft.com/office/officeart/2005/8/layout/process4"/>
    <dgm:cxn modelId="{529DFC3D-4AA6-4007-960C-916BD8218AD8}" type="presParOf" srcId="{5DEF2BBB-719D-43F0-9894-08E344DF5E21}" destId="{5B77A957-0295-4F3B-8BD4-13AF252DCF7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525B7-BE91-440C-8ED9-E51AE1F6F9E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EB0C58-E5CE-43E3-A961-1CE90BA3C1C7}">
      <dgm:prSet/>
      <dgm:spPr/>
      <dgm:t>
        <a:bodyPr/>
        <a:lstStyle/>
        <a:p>
          <a:r>
            <a:rPr lang="fr-FR"/>
            <a:t>Message d'accueil</a:t>
          </a:r>
          <a:endParaRPr lang="en-US"/>
        </a:p>
      </dgm:t>
    </dgm:pt>
    <dgm:pt modelId="{4FD71907-957E-4302-B50A-40A09C40F7F9}" type="parTrans" cxnId="{0F7906FC-14FA-4FFD-9C46-9D7B54D70CDD}">
      <dgm:prSet/>
      <dgm:spPr/>
      <dgm:t>
        <a:bodyPr/>
        <a:lstStyle/>
        <a:p>
          <a:endParaRPr lang="en-US"/>
        </a:p>
      </dgm:t>
    </dgm:pt>
    <dgm:pt modelId="{8B4DD1E9-3BF1-48C3-AAC6-64D4ADA8D67B}" type="sibTrans" cxnId="{0F7906FC-14FA-4FFD-9C46-9D7B54D70CDD}">
      <dgm:prSet/>
      <dgm:spPr/>
      <dgm:t>
        <a:bodyPr/>
        <a:lstStyle/>
        <a:p>
          <a:endParaRPr lang="en-US"/>
        </a:p>
      </dgm:t>
    </dgm:pt>
    <dgm:pt modelId="{03AA2725-9EEB-4450-A521-1C4269D4BEFB}">
      <dgm:prSet/>
      <dgm:spPr/>
      <dgm:t>
        <a:bodyPr/>
        <a:lstStyle/>
        <a:p>
          <a:pPr rtl="0"/>
          <a:r>
            <a:rPr lang="fr-FR"/>
            <a:t>1ère prise de contact</a:t>
          </a:r>
          <a:r>
            <a:rPr lang="fr-FR">
              <a:latin typeface="Arial" panose="020B0604020202020204"/>
            </a:rPr>
            <a:t> (courriel)</a:t>
          </a:r>
          <a:endParaRPr lang="en-US"/>
        </a:p>
      </dgm:t>
    </dgm:pt>
    <dgm:pt modelId="{416874FD-DBC2-4ABF-B91A-C174E5A9C6EF}" type="parTrans" cxnId="{2D79D9E2-4511-49C6-A11D-4E51BA9F6A05}">
      <dgm:prSet/>
      <dgm:spPr/>
      <dgm:t>
        <a:bodyPr/>
        <a:lstStyle/>
        <a:p>
          <a:endParaRPr lang="en-US"/>
        </a:p>
      </dgm:t>
    </dgm:pt>
    <dgm:pt modelId="{80BCBD8D-7C8B-41BC-9DF7-FCC39DFD2607}" type="sibTrans" cxnId="{2D79D9E2-4511-49C6-A11D-4E51BA9F6A05}">
      <dgm:prSet/>
      <dgm:spPr/>
      <dgm:t>
        <a:bodyPr/>
        <a:lstStyle/>
        <a:p>
          <a:endParaRPr lang="en-US"/>
        </a:p>
      </dgm:t>
    </dgm:pt>
    <dgm:pt modelId="{A7BC4716-F983-4AB0-8399-A22AEF17C8ED}">
      <dgm:prSet/>
      <dgm:spPr/>
      <dgm:t>
        <a:bodyPr/>
        <a:lstStyle/>
        <a:p>
          <a:pPr rtl="0"/>
          <a:r>
            <a:rPr lang="fr-FR">
              <a:latin typeface="Arial" panose="020B0604020202020204"/>
            </a:rPr>
            <a:t>Fonctionnement à distance </a:t>
          </a:r>
          <a:r>
            <a:rPr lang="fr-FR"/>
            <a:t>(disponibilités, calendrier,…)</a:t>
          </a:r>
          <a:endParaRPr lang="en-US"/>
        </a:p>
      </dgm:t>
    </dgm:pt>
    <dgm:pt modelId="{A86B40C4-EE4A-4139-9250-A74B5C8DE27B}" type="parTrans" cxnId="{43FECA25-F85C-4B06-B431-15D9E6D2A409}">
      <dgm:prSet/>
      <dgm:spPr/>
      <dgm:t>
        <a:bodyPr/>
        <a:lstStyle/>
        <a:p>
          <a:endParaRPr lang="en-US"/>
        </a:p>
      </dgm:t>
    </dgm:pt>
    <dgm:pt modelId="{34FCCE88-1536-4474-B04D-863A0D67F411}" type="sibTrans" cxnId="{43FECA25-F85C-4B06-B431-15D9E6D2A409}">
      <dgm:prSet/>
      <dgm:spPr/>
      <dgm:t>
        <a:bodyPr/>
        <a:lstStyle/>
        <a:p>
          <a:endParaRPr lang="en-US"/>
        </a:p>
      </dgm:t>
    </dgm:pt>
    <dgm:pt modelId="{2A18BC76-42D5-4165-9925-F0C7EC441416}">
      <dgm:prSet/>
      <dgm:spPr/>
      <dgm:t>
        <a:bodyPr/>
        <a:lstStyle/>
        <a:p>
          <a:r>
            <a:rPr lang="fr-FR"/>
            <a:t>Plan de cours</a:t>
          </a:r>
          <a:endParaRPr lang="en-US"/>
        </a:p>
      </dgm:t>
    </dgm:pt>
    <dgm:pt modelId="{22C43894-7015-4AA4-B86D-CEE25C61D62B}" type="parTrans" cxnId="{CEAE8243-D0F4-48ED-8660-564B2C77FC86}">
      <dgm:prSet/>
      <dgm:spPr/>
      <dgm:t>
        <a:bodyPr/>
        <a:lstStyle/>
        <a:p>
          <a:endParaRPr lang="en-US"/>
        </a:p>
      </dgm:t>
    </dgm:pt>
    <dgm:pt modelId="{EAD5CEEC-2E0B-4908-AC20-283479C069A5}" type="sibTrans" cxnId="{CEAE8243-D0F4-48ED-8660-564B2C77FC86}">
      <dgm:prSet/>
      <dgm:spPr/>
      <dgm:t>
        <a:bodyPr/>
        <a:lstStyle/>
        <a:p>
          <a:endParaRPr lang="en-US"/>
        </a:p>
      </dgm:t>
    </dgm:pt>
    <dgm:pt modelId="{C555824D-F2BA-4AF1-8A46-176D9CF72E6E}">
      <dgm:prSet/>
      <dgm:spPr/>
      <dgm:t>
        <a:bodyPr/>
        <a:lstStyle/>
        <a:p>
          <a:r>
            <a:rPr lang="fr-FR"/>
            <a:t>Consignes pour préparer la 1ère séance</a:t>
          </a:r>
          <a:endParaRPr lang="en-US"/>
        </a:p>
      </dgm:t>
    </dgm:pt>
    <dgm:pt modelId="{1683644F-4061-454B-BAA5-D52B5D347A10}" type="parTrans" cxnId="{ABACE750-8AF4-43E3-8AE3-A843C6760D62}">
      <dgm:prSet/>
      <dgm:spPr/>
      <dgm:t>
        <a:bodyPr/>
        <a:lstStyle/>
        <a:p>
          <a:endParaRPr lang="en-US"/>
        </a:p>
      </dgm:t>
    </dgm:pt>
    <dgm:pt modelId="{5C9AEB2C-E330-4DFC-B85C-5F672B562FE9}" type="sibTrans" cxnId="{ABACE750-8AF4-43E3-8AE3-A843C6760D62}">
      <dgm:prSet/>
      <dgm:spPr/>
      <dgm:t>
        <a:bodyPr/>
        <a:lstStyle/>
        <a:p>
          <a:endParaRPr lang="en-US"/>
        </a:p>
      </dgm:t>
    </dgm:pt>
    <dgm:pt modelId="{FD939019-41C2-4E27-9196-4D3EADB1B8BA}">
      <dgm:prSet/>
      <dgm:spPr/>
      <dgm:t>
        <a:bodyPr/>
        <a:lstStyle/>
        <a:p>
          <a:r>
            <a:rPr lang="fr-FR"/>
            <a:t>Séance 1 sur Zoom</a:t>
          </a:r>
          <a:endParaRPr lang="en-US"/>
        </a:p>
      </dgm:t>
    </dgm:pt>
    <dgm:pt modelId="{2FFE3026-95E6-44DF-99F7-AA300C10DCD4}" type="parTrans" cxnId="{4B582EB3-BDF2-43E0-9996-2386D39F9027}">
      <dgm:prSet/>
      <dgm:spPr/>
      <dgm:t>
        <a:bodyPr/>
        <a:lstStyle/>
        <a:p>
          <a:endParaRPr lang="en-US"/>
        </a:p>
      </dgm:t>
    </dgm:pt>
    <dgm:pt modelId="{AD5ECF36-2078-42C1-8854-71ACD4D687F1}" type="sibTrans" cxnId="{4B582EB3-BDF2-43E0-9996-2386D39F9027}">
      <dgm:prSet/>
      <dgm:spPr/>
      <dgm:t>
        <a:bodyPr/>
        <a:lstStyle/>
        <a:p>
          <a:endParaRPr lang="en-US"/>
        </a:p>
      </dgm:t>
    </dgm:pt>
    <dgm:pt modelId="{61E78EE4-17D4-424F-B44C-2831A630AA81}">
      <dgm:prSet/>
      <dgm:spPr/>
      <dgm:t>
        <a:bodyPr/>
        <a:lstStyle/>
        <a:p>
          <a:pPr rtl="0"/>
          <a:r>
            <a:rPr lang="fr-FR">
              <a:latin typeface="Arial" panose="020B0604020202020204"/>
            </a:rPr>
            <a:t>Visite guidée de Moodle</a:t>
          </a:r>
          <a:endParaRPr lang="en-US">
            <a:latin typeface="Arial" panose="020B0604020202020204"/>
          </a:endParaRPr>
        </a:p>
      </dgm:t>
    </dgm:pt>
    <dgm:pt modelId="{B169DB4B-3CB7-4226-95A2-457C385DA03B}" type="parTrans" cxnId="{4AA36977-67B5-43BD-95F4-3B6FA98E2935}">
      <dgm:prSet/>
      <dgm:spPr/>
      <dgm:t>
        <a:bodyPr/>
        <a:lstStyle/>
        <a:p>
          <a:endParaRPr lang="en-US"/>
        </a:p>
      </dgm:t>
    </dgm:pt>
    <dgm:pt modelId="{E36B0D49-990D-4ABB-8329-2FD4267A8A31}" type="sibTrans" cxnId="{4AA36977-67B5-43BD-95F4-3B6FA98E2935}">
      <dgm:prSet/>
      <dgm:spPr/>
      <dgm:t>
        <a:bodyPr/>
        <a:lstStyle/>
        <a:p>
          <a:endParaRPr lang="en-US"/>
        </a:p>
      </dgm:t>
    </dgm:pt>
    <dgm:pt modelId="{CF748045-4AB0-4A3F-8486-C7C8DEDCB618}">
      <dgm:prSet/>
      <dgm:spPr/>
      <dgm:t>
        <a:bodyPr/>
        <a:lstStyle/>
        <a:p>
          <a:r>
            <a:rPr lang="fr-FR" dirty="0"/>
            <a:t>Séance 2 Différé</a:t>
          </a:r>
          <a:endParaRPr lang="en-US" dirty="0"/>
        </a:p>
      </dgm:t>
    </dgm:pt>
    <dgm:pt modelId="{55E717BE-65C5-4FDE-972A-BE43F2572008}" type="parTrans" cxnId="{C863E7AA-BAA2-4C49-A3BC-85D038F25E51}">
      <dgm:prSet/>
      <dgm:spPr/>
      <dgm:t>
        <a:bodyPr/>
        <a:lstStyle/>
        <a:p>
          <a:endParaRPr lang="en-US"/>
        </a:p>
      </dgm:t>
    </dgm:pt>
    <dgm:pt modelId="{6C475EEF-D438-4B09-8627-D8A727DDB91B}" type="sibTrans" cxnId="{C863E7AA-BAA2-4C49-A3BC-85D038F25E51}">
      <dgm:prSet/>
      <dgm:spPr/>
      <dgm:t>
        <a:bodyPr/>
        <a:lstStyle/>
        <a:p>
          <a:endParaRPr lang="en-US"/>
        </a:p>
      </dgm:t>
    </dgm:pt>
    <dgm:pt modelId="{ADE5063A-B39F-4C58-83EA-724601FC09AB}">
      <dgm:prSet/>
      <dgm:spPr/>
      <dgm:t>
        <a:bodyPr/>
        <a:lstStyle/>
        <a:p>
          <a:r>
            <a:rPr lang="fr-FR" dirty="0"/>
            <a:t>Visionnement d'une capsule vidéo présentant un PowerPoint commenté</a:t>
          </a:r>
          <a:endParaRPr lang="en-US" dirty="0"/>
        </a:p>
      </dgm:t>
    </dgm:pt>
    <dgm:pt modelId="{C88973C5-63F4-4DA6-9DB3-8E4E5DBE1233}" type="parTrans" cxnId="{CDAB225C-D39D-4D7B-AF61-58850D9E27B7}">
      <dgm:prSet/>
      <dgm:spPr/>
      <dgm:t>
        <a:bodyPr/>
        <a:lstStyle/>
        <a:p>
          <a:endParaRPr lang="en-US"/>
        </a:p>
      </dgm:t>
    </dgm:pt>
    <dgm:pt modelId="{1C9F4EC0-3B80-406C-99F2-62A098EA48BA}" type="sibTrans" cxnId="{CDAB225C-D39D-4D7B-AF61-58850D9E27B7}">
      <dgm:prSet/>
      <dgm:spPr/>
      <dgm:t>
        <a:bodyPr/>
        <a:lstStyle/>
        <a:p>
          <a:endParaRPr lang="en-US"/>
        </a:p>
      </dgm:t>
    </dgm:pt>
    <dgm:pt modelId="{34972740-C0C6-4100-9B09-9923D94E1C14}">
      <dgm:prSet/>
      <dgm:spPr/>
      <dgm:t>
        <a:bodyPr/>
        <a:lstStyle/>
        <a:p>
          <a:r>
            <a:rPr lang="fr-FR" dirty="0"/>
            <a:t>Lecture de textes et synthèse dans Moodle</a:t>
          </a:r>
          <a:endParaRPr lang="en-US" dirty="0"/>
        </a:p>
      </dgm:t>
    </dgm:pt>
    <dgm:pt modelId="{F736825F-37D5-4E50-B6F5-92D70045121A}" type="parTrans" cxnId="{952D13BB-A9CC-4AE7-8ABF-C540E25798D4}">
      <dgm:prSet/>
      <dgm:spPr/>
      <dgm:t>
        <a:bodyPr/>
        <a:lstStyle/>
        <a:p>
          <a:endParaRPr lang="en-US"/>
        </a:p>
      </dgm:t>
    </dgm:pt>
    <dgm:pt modelId="{1F9DAEA2-B38C-43C2-8590-1CFA9AB224A8}" type="sibTrans" cxnId="{952D13BB-A9CC-4AE7-8ABF-C540E25798D4}">
      <dgm:prSet/>
      <dgm:spPr/>
      <dgm:t>
        <a:bodyPr/>
        <a:lstStyle/>
        <a:p>
          <a:endParaRPr lang="en-US"/>
        </a:p>
      </dgm:t>
    </dgm:pt>
    <dgm:pt modelId="{680C38A1-F044-4FA6-A3FF-77CDECB8BECA}">
      <dgm:prSet/>
      <dgm:spPr/>
      <dgm:t>
        <a:bodyPr/>
        <a:lstStyle/>
        <a:p>
          <a:r>
            <a:rPr lang="fr-FR"/>
            <a:t>Séance 3 sur Zoom</a:t>
          </a:r>
          <a:endParaRPr lang="en-US"/>
        </a:p>
      </dgm:t>
    </dgm:pt>
    <dgm:pt modelId="{7B071348-14B2-4559-A837-5731A5612DA2}" type="parTrans" cxnId="{36D60005-F2CA-4A2F-9C72-9F71BD2187F6}">
      <dgm:prSet/>
      <dgm:spPr/>
      <dgm:t>
        <a:bodyPr/>
        <a:lstStyle/>
        <a:p>
          <a:endParaRPr lang="en-US"/>
        </a:p>
      </dgm:t>
    </dgm:pt>
    <dgm:pt modelId="{E4E058D1-8D39-4E3E-BDE5-4081A9F9842F}" type="sibTrans" cxnId="{36D60005-F2CA-4A2F-9C72-9F71BD2187F6}">
      <dgm:prSet/>
      <dgm:spPr/>
      <dgm:t>
        <a:bodyPr/>
        <a:lstStyle/>
        <a:p>
          <a:endParaRPr lang="en-US"/>
        </a:p>
      </dgm:t>
    </dgm:pt>
    <dgm:pt modelId="{213757A6-01F3-4183-BCA1-412861473499}">
      <dgm:prSet/>
      <dgm:spPr/>
      <dgm:t>
        <a:bodyPr/>
        <a:lstStyle/>
        <a:p>
          <a:r>
            <a:rPr lang="fr-FR"/>
            <a:t>Travail en équipe (synthèse des textes)</a:t>
          </a:r>
          <a:endParaRPr lang="en-US"/>
        </a:p>
      </dgm:t>
    </dgm:pt>
    <dgm:pt modelId="{FB0A62F2-1CF1-42C8-ACF9-5600B424A89B}" type="parTrans" cxnId="{0C616FA3-1604-430C-A191-33D0F33A8105}">
      <dgm:prSet/>
      <dgm:spPr/>
      <dgm:t>
        <a:bodyPr/>
        <a:lstStyle/>
        <a:p>
          <a:endParaRPr lang="en-US"/>
        </a:p>
      </dgm:t>
    </dgm:pt>
    <dgm:pt modelId="{4FF0E723-44DA-4B1D-BBAB-DAE82EB11F0F}" type="sibTrans" cxnId="{0C616FA3-1604-430C-A191-33D0F33A8105}">
      <dgm:prSet/>
      <dgm:spPr/>
      <dgm:t>
        <a:bodyPr/>
        <a:lstStyle/>
        <a:p>
          <a:endParaRPr lang="en-US"/>
        </a:p>
      </dgm:t>
    </dgm:pt>
    <dgm:pt modelId="{CFBF5C64-05B6-4130-918B-8831911EF45E}">
      <dgm:prSet/>
      <dgm:spPr/>
      <dgm:t>
        <a:bodyPr/>
        <a:lstStyle/>
        <a:p>
          <a:r>
            <a:rPr lang="fr-FR" dirty="0"/>
            <a:t>Plénière sur les concepts 1, 2 et 3</a:t>
          </a:r>
          <a:endParaRPr lang="en-US" dirty="0"/>
        </a:p>
      </dgm:t>
    </dgm:pt>
    <dgm:pt modelId="{95E7ECD0-D73E-4FAB-9594-00723DA88117}" type="parTrans" cxnId="{0C37388E-B7F9-417D-9833-BF2C43230E83}">
      <dgm:prSet/>
      <dgm:spPr/>
      <dgm:t>
        <a:bodyPr/>
        <a:lstStyle/>
        <a:p>
          <a:endParaRPr lang="en-US"/>
        </a:p>
      </dgm:t>
    </dgm:pt>
    <dgm:pt modelId="{22936B53-AF7A-4535-A322-5D4D91DC386B}" type="sibTrans" cxnId="{0C37388E-B7F9-417D-9833-BF2C43230E83}">
      <dgm:prSet/>
      <dgm:spPr/>
      <dgm:t>
        <a:bodyPr/>
        <a:lstStyle/>
        <a:p>
          <a:endParaRPr lang="en-US"/>
        </a:p>
      </dgm:t>
    </dgm:pt>
    <dgm:pt modelId="{DF36EBCC-BA1B-4460-8B8F-4280D6084D9F}">
      <dgm:prSet phldr="0"/>
      <dgm:spPr/>
      <dgm:t>
        <a:bodyPr/>
        <a:lstStyle/>
        <a:p>
          <a:r>
            <a:rPr lang="fr-FR" dirty="0">
              <a:latin typeface="Arial" panose="020B0604020202020204"/>
            </a:rPr>
            <a:t>Réponse</a:t>
          </a:r>
          <a:r>
            <a:rPr lang="fr-FR" dirty="0"/>
            <a:t> aux questions posées dans forum Moodle</a:t>
          </a:r>
        </a:p>
      </dgm:t>
    </dgm:pt>
    <dgm:pt modelId="{E80D0AD2-11FA-4B55-A371-A5206DA2C58B}" type="parTrans" cxnId="{B561EC68-C408-4551-824B-684279F42E45}">
      <dgm:prSet/>
      <dgm:spPr/>
      <dgm:t>
        <a:bodyPr/>
        <a:lstStyle/>
        <a:p>
          <a:endParaRPr lang="fr-FR"/>
        </a:p>
      </dgm:t>
    </dgm:pt>
    <dgm:pt modelId="{2A44FD66-65A5-436B-9C0C-C4845976143A}" type="sibTrans" cxnId="{B561EC68-C408-4551-824B-684279F42E45}">
      <dgm:prSet/>
      <dgm:spPr/>
      <dgm:t>
        <a:bodyPr/>
        <a:lstStyle/>
        <a:p>
          <a:endParaRPr lang="fr-FR"/>
        </a:p>
      </dgm:t>
    </dgm:pt>
    <dgm:pt modelId="{6F2846E9-C336-4060-B407-1D2361DAC803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Accueil</a:t>
          </a:r>
          <a:endParaRPr lang="en-US">
            <a:latin typeface="Arial" panose="020B0604020202020204"/>
          </a:endParaRPr>
        </a:p>
      </dgm:t>
    </dgm:pt>
    <dgm:pt modelId="{0181F80B-E671-4770-98F7-EFAF72E27B15}" type="parTrans" cxnId="{226ACE12-0A79-453C-923B-47A17E487D4B}">
      <dgm:prSet/>
      <dgm:spPr/>
      <dgm:t>
        <a:bodyPr/>
        <a:lstStyle/>
        <a:p>
          <a:endParaRPr lang="fr-FR"/>
        </a:p>
      </dgm:t>
    </dgm:pt>
    <dgm:pt modelId="{DBBEF2AF-BDD4-4868-AD78-8DDF50E22E9A}" type="sibTrans" cxnId="{226ACE12-0A79-453C-923B-47A17E487D4B}">
      <dgm:prSet/>
      <dgm:spPr/>
      <dgm:t>
        <a:bodyPr/>
        <a:lstStyle/>
        <a:p>
          <a:endParaRPr lang="fr-FR"/>
        </a:p>
      </dgm:t>
    </dgm:pt>
    <dgm:pt modelId="{2DF86819-F765-4254-BCAF-35AEC6F7CCF5}">
      <dgm:prSet phldr="0"/>
      <dgm:spPr/>
      <dgm:t>
        <a:bodyPr/>
        <a:lstStyle/>
        <a:p>
          <a:r>
            <a:rPr lang="fr-FR">
              <a:latin typeface="Arial" panose="020B0604020202020204"/>
            </a:rPr>
            <a:t>Entente</a:t>
          </a:r>
          <a:r>
            <a:rPr lang="fr-FR"/>
            <a:t> d'évaluation</a:t>
          </a:r>
        </a:p>
      </dgm:t>
    </dgm:pt>
    <dgm:pt modelId="{5935F99E-1215-489F-A3A5-840E96FC613A}" type="parTrans" cxnId="{AE3F71E9-2E16-420C-BF39-13C243488604}">
      <dgm:prSet/>
      <dgm:spPr/>
      <dgm:t>
        <a:bodyPr/>
        <a:lstStyle/>
        <a:p>
          <a:endParaRPr lang="fr-FR"/>
        </a:p>
      </dgm:t>
    </dgm:pt>
    <dgm:pt modelId="{AE845CDE-5B54-43D6-AA88-367750D094A0}" type="sibTrans" cxnId="{AE3F71E9-2E16-420C-BF39-13C243488604}">
      <dgm:prSet/>
      <dgm:spPr/>
      <dgm:t>
        <a:bodyPr/>
        <a:lstStyle/>
        <a:p>
          <a:endParaRPr lang="fr-FR"/>
        </a:p>
      </dgm:t>
    </dgm:pt>
    <dgm:pt modelId="{9D12588F-169E-4AC8-8611-5A71BCEA7714}">
      <dgm:prSet phldr="0"/>
      <dgm:spPr/>
      <dgm:t>
        <a:bodyPr/>
        <a:lstStyle/>
        <a:p>
          <a:pPr rtl="0"/>
          <a:r>
            <a:rPr lang="fr-FR" dirty="0">
              <a:latin typeface="Arial" panose="020B0604020202020204"/>
            </a:rPr>
            <a:t>Vrai ou faux (notions antérieures)</a:t>
          </a:r>
        </a:p>
      </dgm:t>
    </dgm:pt>
    <dgm:pt modelId="{AFBCE8A8-C0A3-41AF-B451-C7C699908F3D}" type="sibTrans" cxnId="{90D115AB-4D24-40B5-AC81-6AA277ADB301}">
      <dgm:prSet/>
      <dgm:spPr/>
      <dgm:t>
        <a:bodyPr/>
        <a:lstStyle/>
        <a:p>
          <a:endParaRPr lang="fr-FR"/>
        </a:p>
      </dgm:t>
    </dgm:pt>
    <dgm:pt modelId="{BF347E26-3626-4F6E-9DA2-177A4C75B9C9}" type="parTrans" cxnId="{90D115AB-4D24-40B5-AC81-6AA277ADB301}">
      <dgm:prSet/>
      <dgm:spPr/>
      <dgm:t>
        <a:bodyPr/>
        <a:lstStyle/>
        <a:p>
          <a:endParaRPr lang="fr-FR"/>
        </a:p>
      </dgm:t>
    </dgm:pt>
    <dgm:pt modelId="{C6613FF3-905D-4015-BD7A-904018F9BD52}">
      <dgm:prSet/>
      <dgm:spPr/>
      <dgm:t>
        <a:bodyPr/>
        <a:lstStyle/>
        <a:p>
          <a:r>
            <a:rPr lang="fr-FR" dirty="0">
              <a:latin typeface="Arial" panose="020B0604020202020204"/>
            </a:rPr>
            <a:t>Réponse</a:t>
          </a:r>
          <a:r>
            <a:rPr lang="fr-FR" dirty="0"/>
            <a:t> aux questions posées dans forum Moodle</a:t>
          </a:r>
          <a:endParaRPr lang="en-US" dirty="0"/>
        </a:p>
      </dgm:t>
    </dgm:pt>
    <dgm:pt modelId="{70B0312F-02A2-4DBE-98E1-6D5147330F00}" type="parTrans" cxnId="{ED8FFC54-6DCE-4ED4-9615-12E8AD04EF18}">
      <dgm:prSet/>
      <dgm:spPr/>
      <dgm:t>
        <a:bodyPr/>
        <a:lstStyle/>
        <a:p>
          <a:endParaRPr lang="fr-FR"/>
        </a:p>
      </dgm:t>
    </dgm:pt>
    <dgm:pt modelId="{3B1517C6-15A5-4033-9ECF-B9BB2D4135AC}" type="sibTrans" cxnId="{ED8FFC54-6DCE-4ED4-9615-12E8AD04EF18}">
      <dgm:prSet/>
      <dgm:spPr/>
      <dgm:t>
        <a:bodyPr/>
        <a:lstStyle/>
        <a:p>
          <a:endParaRPr lang="fr-FR"/>
        </a:p>
      </dgm:t>
    </dgm:pt>
    <dgm:pt modelId="{858623F1-4ADF-47CB-AAD6-3E14BE09B156}">
      <dgm:prSet/>
      <dgm:spPr/>
      <dgm:t>
        <a:bodyPr/>
        <a:lstStyle/>
        <a:p>
          <a:pPr rtl="0"/>
          <a:r>
            <a:rPr lang="fr-FR" dirty="0">
              <a:latin typeface="Arial" panose="020B0604020202020204"/>
            </a:rPr>
            <a:t>Vrai ou faux (notions antérieures)</a:t>
          </a:r>
        </a:p>
      </dgm:t>
    </dgm:pt>
    <dgm:pt modelId="{3C8E753D-00A9-4373-9861-E394DAFCADE2}" type="parTrans" cxnId="{E6C5999F-B202-4FD2-9110-E55277C0AF29}">
      <dgm:prSet/>
      <dgm:spPr/>
      <dgm:t>
        <a:bodyPr/>
        <a:lstStyle/>
        <a:p>
          <a:endParaRPr lang="fr-FR"/>
        </a:p>
      </dgm:t>
    </dgm:pt>
    <dgm:pt modelId="{75A1783E-B201-4ED2-B574-470B6C4D4EA0}" type="sibTrans" cxnId="{E6C5999F-B202-4FD2-9110-E55277C0AF29}">
      <dgm:prSet/>
      <dgm:spPr/>
      <dgm:t>
        <a:bodyPr/>
        <a:lstStyle/>
        <a:p>
          <a:endParaRPr lang="fr-FR"/>
        </a:p>
      </dgm:t>
    </dgm:pt>
    <dgm:pt modelId="{CBFDB727-02A5-4948-980A-FD5EB3B7DBE7}">
      <dgm:prSet/>
      <dgm:spPr/>
      <dgm:t>
        <a:bodyPr/>
        <a:lstStyle/>
        <a:p>
          <a:r>
            <a:rPr lang="en-US" dirty="0"/>
            <a:t>Quiz Moodle</a:t>
          </a:r>
        </a:p>
      </dgm:t>
    </dgm:pt>
    <dgm:pt modelId="{D6CFAA41-8082-4B40-9ED9-A5BA04FA454B}" type="parTrans" cxnId="{675A68D5-660B-4457-BDEA-4F53D93EBAE8}">
      <dgm:prSet/>
      <dgm:spPr/>
    </dgm:pt>
    <dgm:pt modelId="{72748ED3-833F-42C6-8E94-B8E88D343131}" type="sibTrans" cxnId="{675A68D5-660B-4457-BDEA-4F53D93EBAE8}">
      <dgm:prSet/>
      <dgm:spPr/>
    </dgm:pt>
    <dgm:pt modelId="{680EE018-D215-4580-8721-162013EECBAD}" type="pres">
      <dgm:prSet presAssocID="{9D3525B7-BE91-440C-8ED9-E51AE1F6F9E2}" presName="Name0" presStyleCnt="0">
        <dgm:presLayoutVars>
          <dgm:dir/>
          <dgm:animLvl val="lvl"/>
          <dgm:resizeHandles val="exact"/>
        </dgm:presLayoutVars>
      </dgm:prSet>
      <dgm:spPr/>
    </dgm:pt>
    <dgm:pt modelId="{9632EF29-593A-45FB-91F5-79ECAFDD7FF0}" type="pres">
      <dgm:prSet presAssocID="{B4EB0C58-E5CE-43E3-A961-1CE90BA3C1C7}" presName="linNode" presStyleCnt="0"/>
      <dgm:spPr/>
    </dgm:pt>
    <dgm:pt modelId="{0A7BB571-8760-4C2E-8294-4CC160AA1669}" type="pres">
      <dgm:prSet presAssocID="{B4EB0C58-E5CE-43E3-A961-1CE90BA3C1C7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0DE083B-BDEE-45FA-B873-8E78D9270B09}" type="pres">
      <dgm:prSet presAssocID="{B4EB0C58-E5CE-43E3-A961-1CE90BA3C1C7}" presName="descendantText" presStyleLbl="alignAccFollowNode1" presStyleIdx="0" presStyleCnt="4">
        <dgm:presLayoutVars>
          <dgm:bulletEnabled val="1"/>
        </dgm:presLayoutVars>
      </dgm:prSet>
      <dgm:spPr/>
    </dgm:pt>
    <dgm:pt modelId="{4807CD4D-5845-4CA9-9192-D65DC2A108B5}" type="pres">
      <dgm:prSet presAssocID="{8B4DD1E9-3BF1-48C3-AAC6-64D4ADA8D67B}" presName="sp" presStyleCnt="0"/>
      <dgm:spPr/>
    </dgm:pt>
    <dgm:pt modelId="{91009169-ABF4-4054-A984-919171635E35}" type="pres">
      <dgm:prSet presAssocID="{FD939019-41C2-4E27-9196-4D3EADB1B8BA}" presName="linNode" presStyleCnt="0"/>
      <dgm:spPr/>
    </dgm:pt>
    <dgm:pt modelId="{2B1AC8D8-0FCF-4351-A2C2-C393CC715720}" type="pres">
      <dgm:prSet presAssocID="{FD939019-41C2-4E27-9196-4D3EADB1B8B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C15E5DE-D146-4274-8797-F277F63865D1}" type="pres">
      <dgm:prSet presAssocID="{FD939019-41C2-4E27-9196-4D3EADB1B8BA}" presName="descendantText" presStyleLbl="alignAccFollowNode1" presStyleIdx="1" presStyleCnt="4">
        <dgm:presLayoutVars>
          <dgm:bulletEnabled val="1"/>
        </dgm:presLayoutVars>
      </dgm:prSet>
      <dgm:spPr/>
    </dgm:pt>
    <dgm:pt modelId="{44A36061-63AD-4ED3-BECB-2D3BFC8AAED5}" type="pres">
      <dgm:prSet presAssocID="{AD5ECF36-2078-42C1-8854-71ACD4D687F1}" presName="sp" presStyleCnt="0"/>
      <dgm:spPr/>
    </dgm:pt>
    <dgm:pt modelId="{41DE49F7-B0F4-4C16-9D20-E8CECBC57DE9}" type="pres">
      <dgm:prSet presAssocID="{CF748045-4AB0-4A3F-8486-C7C8DEDCB618}" presName="linNode" presStyleCnt="0"/>
      <dgm:spPr/>
    </dgm:pt>
    <dgm:pt modelId="{5FD4C49E-69BF-4477-BA2C-1DF4A5E7C8DC}" type="pres">
      <dgm:prSet presAssocID="{CF748045-4AB0-4A3F-8486-C7C8DEDCB61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BF71441-B03F-4A1B-9DDE-46A1CD519558}" type="pres">
      <dgm:prSet presAssocID="{CF748045-4AB0-4A3F-8486-C7C8DEDCB618}" presName="descendantText" presStyleLbl="alignAccFollowNode1" presStyleIdx="2" presStyleCnt="4">
        <dgm:presLayoutVars>
          <dgm:bulletEnabled val="1"/>
        </dgm:presLayoutVars>
      </dgm:prSet>
      <dgm:spPr/>
    </dgm:pt>
    <dgm:pt modelId="{E0C83EAC-16B4-48F1-90F4-6A50B7062712}" type="pres">
      <dgm:prSet presAssocID="{6C475EEF-D438-4B09-8627-D8A727DDB91B}" presName="sp" presStyleCnt="0"/>
      <dgm:spPr/>
    </dgm:pt>
    <dgm:pt modelId="{735A5B1C-3A41-450F-8771-AA740B907CE0}" type="pres">
      <dgm:prSet presAssocID="{680C38A1-F044-4FA6-A3FF-77CDECB8BECA}" presName="linNode" presStyleCnt="0"/>
      <dgm:spPr/>
    </dgm:pt>
    <dgm:pt modelId="{AC6745B2-5C1A-4A9B-8459-3D5E989F5EDF}" type="pres">
      <dgm:prSet presAssocID="{680C38A1-F044-4FA6-A3FF-77CDECB8BEC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8483753-FC1D-452E-9EDE-5C9C00F783ED}" type="pres">
      <dgm:prSet presAssocID="{680C38A1-F044-4FA6-A3FF-77CDECB8BEC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6D60005-F2CA-4A2F-9C72-9F71BD2187F6}" srcId="{9D3525B7-BE91-440C-8ED9-E51AE1F6F9E2}" destId="{680C38A1-F044-4FA6-A3FF-77CDECB8BECA}" srcOrd="3" destOrd="0" parTransId="{7B071348-14B2-4559-A837-5731A5612DA2}" sibTransId="{E4E058D1-8D39-4E3E-BDE5-4081A9F9842F}"/>
    <dgm:cxn modelId="{226ACE12-0A79-453C-923B-47A17E487D4B}" srcId="{FD939019-41C2-4E27-9196-4D3EADB1B8BA}" destId="{6F2846E9-C336-4060-B407-1D2361DAC803}" srcOrd="0" destOrd="0" parTransId="{0181F80B-E671-4770-98F7-EFAF72E27B15}" sibTransId="{DBBEF2AF-BDD4-4868-AD78-8DDF50E22E9A}"/>
    <dgm:cxn modelId="{EE6ED512-C184-40F6-9200-A5B1055D554D}" type="presOf" srcId="{FD939019-41C2-4E27-9196-4D3EADB1B8BA}" destId="{2B1AC8D8-0FCF-4351-A2C2-C393CC715720}" srcOrd="0" destOrd="0" presId="urn:microsoft.com/office/officeart/2005/8/layout/vList5"/>
    <dgm:cxn modelId="{43FECA25-F85C-4B06-B431-15D9E6D2A409}" srcId="{B4EB0C58-E5CE-43E3-A961-1CE90BA3C1C7}" destId="{A7BC4716-F983-4AB0-8399-A22AEF17C8ED}" srcOrd="1" destOrd="0" parTransId="{A86B40C4-EE4A-4139-9250-A74B5C8DE27B}" sibTransId="{34FCCE88-1536-4474-B04D-863A0D67F411}"/>
    <dgm:cxn modelId="{1B737028-7215-44BF-A77F-7214A3B78224}" type="presOf" srcId="{9D12588F-169E-4AC8-8611-5A71BCEA7714}" destId="{7C15E5DE-D146-4274-8797-F277F63865D1}" srcOrd="0" destOrd="4" presId="urn:microsoft.com/office/officeart/2005/8/layout/vList5"/>
    <dgm:cxn modelId="{CDAB225C-D39D-4D7B-AF61-58850D9E27B7}" srcId="{CF748045-4AB0-4A3F-8486-C7C8DEDCB618}" destId="{ADE5063A-B39F-4C58-83EA-724601FC09AB}" srcOrd="0" destOrd="0" parTransId="{C88973C5-63F4-4DA6-9DB3-8E4E5DBE1233}" sibTransId="{1C9F4EC0-3B80-406C-99F2-62A098EA48BA}"/>
    <dgm:cxn modelId="{CEAE8243-D0F4-48ED-8660-564B2C77FC86}" srcId="{B4EB0C58-E5CE-43E3-A961-1CE90BA3C1C7}" destId="{2A18BC76-42D5-4165-9925-F0C7EC441416}" srcOrd="2" destOrd="0" parTransId="{22C43894-7015-4AA4-B86D-CEE25C61D62B}" sibTransId="{EAD5CEEC-2E0B-4908-AC20-283479C069A5}"/>
    <dgm:cxn modelId="{A6346148-7B38-472A-BE3D-9E3E44EBAAB6}" type="presOf" srcId="{C6613FF3-905D-4015-BD7A-904018F9BD52}" destId="{28483753-FC1D-452E-9EDE-5C9C00F783ED}" srcOrd="0" destOrd="2" presId="urn:microsoft.com/office/officeart/2005/8/layout/vList5"/>
    <dgm:cxn modelId="{B561EC68-C408-4551-824B-684279F42E45}" srcId="{FD939019-41C2-4E27-9196-4D3EADB1B8BA}" destId="{DF36EBCC-BA1B-4460-8B8F-4280D6084D9F}" srcOrd="3" destOrd="0" parTransId="{E80D0AD2-11FA-4B55-A371-A5206DA2C58B}" sibTransId="{2A44FD66-65A5-436B-9C0C-C4845976143A}"/>
    <dgm:cxn modelId="{DBA4BA6B-C319-41E4-8F6B-7887B75C9CBF}" type="presOf" srcId="{DF36EBCC-BA1B-4460-8B8F-4280D6084D9F}" destId="{7C15E5DE-D146-4274-8797-F277F63865D1}" srcOrd="0" destOrd="3" presId="urn:microsoft.com/office/officeart/2005/8/layout/vList5"/>
    <dgm:cxn modelId="{954DC76B-55A2-4F3B-909F-EB692423FB0A}" type="presOf" srcId="{34972740-C0C6-4100-9B09-9923D94E1C14}" destId="{0BF71441-B03F-4A1B-9DDE-46A1CD519558}" srcOrd="0" destOrd="1" presId="urn:microsoft.com/office/officeart/2005/8/layout/vList5"/>
    <dgm:cxn modelId="{307F2F4E-9416-4936-B00F-0E5E9BD09099}" type="presOf" srcId="{C555824D-F2BA-4AF1-8A46-176D9CF72E6E}" destId="{50DE083B-BDEE-45FA-B873-8E78D9270B09}" srcOrd="0" destOrd="3" presId="urn:microsoft.com/office/officeart/2005/8/layout/vList5"/>
    <dgm:cxn modelId="{5E2AF44E-2DAF-4B4B-B9D1-D3D16574096D}" type="presOf" srcId="{CF748045-4AB0-4A3F-8486-C7C8DEDCB618}" destId="{5FD4C49E-69BF-4477-BA2C-1DF4A5E7C8DC}" srcOrd="0" destOrd="0" presId="urn:microsoft.com/office/officeart/2005/8/layout/vList5"/>
    <dgm:cxn modelId="{89EBD450-882B-432D-847E-86A51B73F0E8}" type="presOf" srcId="{858623F1-4ADF-47CB-AAD6-3E14BE09B156}" destId="{28483753-FC1D-452E-9EDE-5C9C00F783ED}" srcOrd="0" destOrd="3" presId="urn:microsoft.com/office/officeart/2005/8/layout/vList5"/>
    <dgm:cxn modelId="{ABACE750-8AF4-43E3-8AE3-A843C6760D62}" srcId="{B4EB0C58-E5CE-43E3-A961-1CE90BA3C1C7}" destId="{C555824D-F2BA-4AF1-8A46-176D9CF72E6E}" srcOrd="3" destOrd="0" parTransId="{1683644F-4061-454B-BAA5-D52B5D347A10}" sibTransId="{5C9AEB2C-E330-4DFC-B85C-5F672B562FE9}"/>
    <dgm:cxn modelId="{ED8FFC54-6DCE-4ED4-9615-12E8AD04EF18}" srcId="{680C38A1-F044-4FA6-A3FF-77CDECB8BECA}" destId="{C6613FF3-905D-4015-BD7A-904018F9BD52}" srcOrd="2" destOrd="0" parTransId="{70B0312F-02A2-4DBE-98E1-6D5147330F00}" sibTransId="{3B1517C6-15A5-4033-9ECF-B9BB2D4135AC}"/>
    <dgm:cxn modelId="{2C3D0056-FB57-4A67-8A08-376F28C90E60}" type="presOf" srcId="{6F2846E9-C336-4060-B407-1D2361DAC803}" destId="{7C15E5DE-D146-4274-8797-F277F63865D1}" srcOrd="0" destOrd="0" presId="urn:microsoft.com/office/officeart/2005/8/layout/vList5"/>
    <dgm:cxn modelId="{4AA36977-67B5-43BD-95F4-3B6FA98E2935}" srcId="{FD939019-41C2-4E27-9196-4D3EADB1B8BA}" destId="{61E78EE4-17D4-424F-B44C-2831A630AA81}" srcOrd="1" destOrd="0" parTransId="{B169DB4B-3CB7-4226-95A2-457C385DA03B}" sibTransId="{E36B0D49-990D-4ABB-8329-2FD4267A8A31}"/>
    <dgm:cxn modelId="{A66D427A-DA36-42D1-8DF9-AA1D2A3E595D}" type="presOf" srcId="{2DF86819-F765-4254-BCAF-35AEC6F7CCF5}" destId="{7C15E5DE-D146-4274-8797-F277F63865D1}" srcOrd="0" destOrd="2" presId="urn:microsoft.com/office/officeart/2005/8/layout/vList5"/>
    <dgm:cxn modelId="{95D8AC7B-3EDA-497D-9D90-0F63700DC270}" type="presOf" srcId="{680C38A1-F044-4FA6-A3FF-77CDECB8BECA}" destId="{AC6745B2-5C1A-4A9B-8459-3D5E989F5EDF}" srcOrd="0" destOrd="0" presId="urn:microsoft.com/office/officeart/2005/8/layout/vList5"/>
    <dgm:cxn modelId="{0C37388E-B7F9-417D-9833-BF2C43230E83}" srcId="{680C38A1-F044-4FA6-A3FF-77CDECB8BECA}" destId="{CFBF5C64-05B6-4130-918B-8831911EF45E}" srcOrd="1" destOrd="0" parTransId="{95E7ECD0-D73E-4FAB-9594-00723DA88117}" sibTransId="{22936B53-AF7A-4535-A322-5D4D91DC386B}"/>
    <dgm:cxn modelId="{CFC76C91-3EE7-49E3-92E0-82012821BE16}" type="presOf" srcId="{9D3525B7-BE91-440C-8ED9-E51AE1F6F9E2}" destId="{680EE018-D215-4580-8721-162013EECBAD}" srcOrd="0" destOrd="0" presId="urn:microsoft.com/office/officeart/2005/8/layout/vList5"/>
    <dgm:cxn modelId="{244CAE98-1B5C-40D2-BFC4-23F6C5C6800D}" type="presOf" srcId="{03AA2725-9EEB-4450-A521-1C4269D4BEFB}" destId="{50DE083B-BDEE-45FA-B873-8E78D9270B09}" srcOrd="0" destOrd="0" presId="urn:microsoft.com/office/officeart/2005/8/layout/vList5"/>
    <dgm:cxn modelId="{E6C5999F-B202-4FD2-9110-E55277C0AF29}" srcId="{680C38A1-F044-4FA6-A3FF-77CDECB8BECA}" destId="{858623F1-4ADF-47CB-AAD6-3E14BE09B156}" srcOrd="3" destOrd="0" parTransId="{3C8E753D-00A9-4373-9861-E394DAFCADE2}" sibTransId="{75A1783E-B201-4ED2-B574-470B6C4D4EA0}"/>
    <dgm:cxn modelId="{0A1A5CA1-2A81-4D4D-80ED-0E37DCD277DA}" type="presOf" srcId="{61E78EE4-17D4-424F-B44C-2831A630AA81}" destId="{7C15E5DE-D146-4274-8797-F277F63865D1}" srcOrd="0" destOrd="1" presId="urn:microsoft.com/office/officeart/2005/8/layout/vList5"/>
    <dgm:cxn modelId="{0C616FA3-1604-430C-A191-33D0F33A8105}" srcId="{680C38A1-F044-4FA6-A3FF-77CDECB8BECA}" destId="{213757A6-01F3-4183-BCA1-412861473499}" srcOrd="0" destOrd="0" parTransId="{FB0A62F2-1CF1-42C8-ACF9-5600B424A89B}" sibTransId="{4FF0E723-44DA-4B1D-BBAB-DAE82EB11F0F}"/>
    <dgm:cxn modelId="{C863E7AA-BAA2-4C49-A3BC-85D038F25E51}" srcId="{9D3525B7-BE91-440C-8ED9-E51AE1F6F9E2}" destId="{CF748045-4AB0-4A3F-8486-C7C8DEDCB618}" srcOrd="2" destOrd="0" parTransId="{55E717BE-65C5-4FDE-972A-BE43F2572008}" sibTransId="{6C475EEF-D438-4B09-8627-D8A727DDB91B}"/>
    <dgm:cxn modelId="{90D115AB-4D24-40B5-AC81-6AA277ADB301}" srcId="{FD939019-41C2-4E27-9196-4D3EADB1B8BA}" destId="{9D12588F-169E-4AC8-8611-5A71BCEA7714}" srcOrd="4" destOrd="0" parTransId="{BF347E26-3626-4F6E-9DA2-177A4C75B9C9}" sibTransId="{AFBCE8A8-C0A3-41AF-B451-C7C699908F3D}"/>
    <dgm:cxn modelId="{9256B0AB-71C3-406E-9F0A-2930E6E176A8}" type="presOf" srcId="{CFBF5C64-05B6-4130-918B-8831911EF45E}" destId="{28483753-FC1D-452E-9EDE-5C9C00F783ED}" srcOrd="0" destOrd="1" presId="urn:microsoft.com/office/officeart/2005/8/layout/vList5"/>
    <dgm:cxn modelId="{8836F3B0-E4B9-43CF-8214-A6F58DAA39CE}" type="presOf" srcId="{ADE5063A-B39F-4C58-83EA-724601FC09AB}" destId="{0BF71441-B03F-4A1B-9DDE-46A1CD519558}" srcOrd="0" destOrd="0" presId="urn:microsoft.com/office/officeart/2005/8/layout/vList5"/>
    <dgm:cxn modelId="{4B582EB3-BDF2-43E0-9996-2386D39F9027}" srcId="{9D3525B7-BE91-440C-8ED9-E51AE1F6F9E2}" destId="{FD939019-41C2-4E27-9196-4D3EADB1B8BA}" srcOrd="1" destOrd="0" parTransId="{2FFE3026-95E6-44DF-99F7-AA300C10DCD4}" sibTransId="{AD5ECF36-2078-42C1-8854-71ACD4D687F1}"/>
    <dgm:cxn modelId="{C2A666B4-81D7-474F-A681-10B5C734EC26}" type="presOf" srcId="{213757A6-01F3-4183-BCA1-412861473499}" destId="{28483753-FC1D-452E-9EDE-5C9C00F783ED}" srcOrd="0" destOrd="0" presId="urn:microsoft.com/office/officeart/2005/8/layout/vList5"/>
    <dgm:cxn modelId="{952D13BB-A9CC-4AE7-8ABF-C540E25798D4}" srcId="{CF748045-4AB0-4A3F-8486-C7C8DEDCB618}" destId="{34972740-C0C6-4100-9B09-9923D94E1C14}" srcOrd="1" destOrd="0" parTransId="{F736825F-37D5-4E50-B6F5-92D70045121A}" sibTransId="{1F9DAEA2-B38C-43C2-8590-1CFA9AB224A8}"/>
    <dgm:cxn modelId="{096C35C2-45C9-49C7-ADE8-67785AB34F45}" type="presOf" srcId="{A7BC4716-F983-4AB0-8399-A22AEF17C8ED}" destId="{50DE083B-BDEE-45FA-B873-8E78D9270B09}" srcOrd="0" destOrd="1" presId="urn:microsoft.com/office/officeart/2005/8/layout/vList5"/>
    <dgm:cxn modelId="{F660F8C2-6BC6-4A9C-81BD-34A8CFA3AFC7}" type="presOf" srcId="{B4EB0C58-E5CE-43E3-A961-1CE90BA3C1C7}" destId="{0A7BB571-8760-4C2E-8294-4CC160AA1669}" srcOrd="0" destOrd="0" presId="urn:microsoft.com/office/officeart/2005/8/layout/vList5"/>
    <dgm:cxn modelId="{675A68D5-660B-4457-BDEA-4F53D93EBAE8}" srcId="{CF748045-4AB0-4A3F-8486-C7C8DEDCB618}" destId="{CBFDB727-02A5-4948-980A-FD5EB3B7DBE7}" srcOrd="2" destOrd="0" parTransId="{D6CFAA41-8082-4B40-9ED9-A5BA04FA454B}" sibTransId="{72748ED3-833F-42C6-8E94-B8E88D343131}"/>
    <dgm:cxn modelId="{1AB5A3D5-131B-4CED-A904-7133D9BDB19E}" type="presOf" srcId="{CBFDB727-02A5-4948-980A-FD5EB3B7DBE7}" destId="{0BF71441-B03F-4A1B-9DDE-46A1CD519558}" srcOrd="0" destOrd="2" presId="urn:microsoft.com/office/officeart/2005/8/layout/vList5"/>
    <dgm:cxn modelId="{2D79D9E2-4511-49C6-A11D-4E51BA9F6A05}" srcId="{B4EB0C58-E5CE-43E3-A961-1CE90BA3C1C7}" destId="{03AA2725-9EEB-4450-A521-1C4269D4BEFB}" srcOrd="0" destOrd="0" parTransId="{416874FD-DBC2-4ABF-B91A-C174E5A9C6EF}" sibTransId="{80BCBD8D-7C8B-41BC-9DF7-FCC39DFD2607}"/>
    <dgm:cxn modelId="{AE3F71E9-2E16-420C-BF39-13C243488604}" srcId="{FD939019-41C2-4E27-9196-4D3EADB1B8BA}" destId="{2DF86819-F765-4254-BCAF-35AEC6F7CCF5}" srcOrd="2" destOrd="0" parTransId="{5935F99E-1215-489F-A3A5-840E96FC613A}" sibTransId="{AE845CDE-5B54-43D6-AA88-367750D094A0}"/>
    <dgm:cxn modelId="{0F7906FC-14FA-4FFD-9C46-9D7B54D70CDD}" srcId="{9D3525B7-BE91-440C-8ED9-E51AE1F6F9E2}" destId="{B4EB0C58-E5CE-43E3-A961-1CE90BA3C1C7}" srcOrd="0" destOrd="0" parTransId="{4FD71907-957E-4302-B50A-40A09C40F7F9}" sibTransId="{8B4DD1E9-3BF1-48C3-AAC6-64D4ADA8D67B}"/>
    <dgm:cxn modelId="{DB8714FE-68D5-47D0-9A69-E18F8B2343E7}" type="presOf" srcId="{2A18BC76-42D5-4165-9925-F0C7EC441416}" destId="{50DE083B-BDEE-45FA-B873-8E78D9270B09}" srcOrd="0" destOrd="2" presId="urn:microsoft.com/office/officeart/2005/8/layout/vList5"/>
    <dgm:cxn modelId="{8E6784D0-E129-4095-859D-1FB95CA1728B}" type="presParOf" srcId="{680EE018-D215-4580-8721-162013EECBAD}" destId="{9632EF29-593A-45FB-91F5-79ECAFDD7FF0}" srcOrd="0" destOrd="0" presId="urn:microsoft.com/office/officeart/2005/8/layout/vList5"/>
    <dgm:cxn modelId="{593DD41C-4D92-450E-8380-26745D91450A}" type="presParOf" srcId="{9632EF29-593A-45FB-91F5-79ECAFDD7FF0}" destId="{0A7BB571-8760-4C2E-8294-4CC160AA1669}" srcOrd="0" destOrd="0" presId="urn:microsoft.com/office/officeart/2005/8/layout/vList5"/>
    <dgm:cxn modelId="{E77ED72B-A39A-41F0-9EA4-9B631DF698E8}" type="presParOf" srcId="{9632EF29-593A-45FB-91F5-79ECAFDD7FF0}" destId="{50DE083B-BDEE-45FA-B873-8E78D9270B09}" srcOrd="1" destOrd="0" presId="urn:microsoft.com/office/officeart/2005/8/layout/vList5"/>
    <dgm:cxn modelId="{9455932D-86A4-4BBC-9B93-2DDCDFABCF72}" type="presParOf" srcId="{680EE018-D215-4580-8721-162013EECBAD}" destId="{4807CD4D-5845-4CA9-9192-D65DC2A108B5}" srcOrd="1" destOrd="0" presId="urn:microsoft.com/office/officeart/2005/8/layout/vList5"/>
    <dgm:cxn modelId="{14897082-3D4D-419A-9EE4-86147D02C626}" type="presParOf" srcId="{680EE018-D215-4580-8721-162013EECBAD}" destId="{91009169-ABF4-4054-A984-919171635E35}" srcOrd="2" destOrd="0" presId="urn:microsoft.com/office/officeart/2005/8/layout/vList5"/>
    <dgm:cxn modelId="{5EAB4B83-FA59-4F5D-B362-8762E938BC9F}" type="presParOf" srcId="{91009169-ABF4-4054-A984-919171635E35}" destId="{2B1AC8D8-0FCF-4351-A2C2-C393CC715720}" srcOrd="0" destOrd="0" presId="urn:microsoft.com/office/officeart/2005/8/layout/vList5"/>
    <dgm:cxn modelId="{1FC5854C-5982-408A-8C24-967D1B596481}" type="presParOf" srcId="{91009169-ABF4-4054-A984-919171635E35}" destId="{7C15E5DE-D146-4274-8797-F277F63865D1}" srcOrd="1" destOrd="0" presId="urn:microsoft.com/office/officeart/2005/8/layout/vList5"/>
    <dgm:cxn modelId="{86ED4AE1-A533-478A-A9CB-D67865097EC9}" type="presParOf" srcId="{680EE018-D215-4580-8721-162013EECBAD}" destId="{44A36061-63AD-4ED3-BECB-2D3BFC8AAED5}" srcOrd="3" destOrd="0" presId="urn:microsoft.com/office/officeart/2005/8/layout/vList5"/>
    <dgm:cxn modelId="{C6DD5C66-14EA-4FF0-90C6-E0471D3AE140}" type="presParOf" srcId="{680EE018-D215-4580-8721-162013EECBAD}" destId="{41DE49F7-B0F4-4C16-9D20-E8CECBC57DE9}" srcOrd="4" destOrd="0" presId="urn:microsoft.com/office/officeart/2005/8/layout/vList5"/>
    <dgm:cxn modelId="{B1A63E2F-E568-4814-851A-4D569D98B343}" type="presParOf" srcId="{41DE49F7-B0F4-4C16-9D20-E8CECBC57DE9}" destId="{5FD4C49E-69BF-4477-BA2C-1DF4A5E7C8DC}" srcOrd="0" destOrd="0" presId="urn:microsoft.com/office/officeart/2005/8/layout/vList5"/>
    <dgm:cxn modelId="{16ADC752-AC74-4047-A612-AA18633D9A50}" type="presParOf" srcId="{41DE49F7-B0F4-4C16-9D20-E8CECBC57DE9}" destId="{0BF71441-B03F-4A1B-9DDE-46A1CD519558}" srcOrd="1" destOrd="0" presId="urn:microsoft.com/office/officeart/2005/8/layout/vList5"/>
    <dgm:cxn modelId="{4615B6CC-915C-4DF2-BCA6-9380CDB7FBF4}" type="presParOf" srcId="{680EE018-D215-4580-8721-162013EECBAD}" destId="{E0C83EAC-16B4-48F1-90F4-6A50B7062712}" srcOrd="5" destOrd="0" presId="urn:microsoft.com/office/officeart/2005/8/layout/vList5"/>
    <dgm:cxn modelId="{3BE613F8-436C-40B4-93DB-5FB800DB2473}" type="presParOf" srcId="{680EE018-D215-4580-8721-162013EECBAD}" destId="{735A5B1C-3A41-450F-8771-AA740B907CE0}" srcOrd="6" destOrd="0" presId="urn:microsoft.com/office/officeart/2005/8/layout/vList5"/>
    <dgm:cxn modelId="{CF05090B-C6EB-428C-88E5-F36E723AE959}" type="presParOf" srcId="{735A5B1C-3A41-450F-8771-AA740B907CE0}" destId="{AC6745B2-5C1A-4A9B-8459-3D5E989F5EDF}" srcOrd="0" destOrd="0" presId="urn:microsoft.com/office/officeart/2005/8/layout/vList5"/>
    <dgm:cxn modelId="{28507361-4092-4F30-9018-CE99302F94F0}" type="presParOf" srcId="{735A5B1C-3A41-450F-8771-AA740B907CE0}" destId="{28483753-FC1D-452E-9EDE-5C9C00F783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AD36D2-75EC-46DE-98A0-223AAAAAEBE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E659E177-B735-491A-BA89-24D36A50D591}">
      <dgm:prSet/>
      <dgm:spPr/>
      <dgm:t>
        <a:bodyPr/>
        <a:lstStyle/>
        <a:p>
          <a:r>
            <a:rPr lang="fr-FR"/>
            <a:t>Le type d’objectifs d’apprentissage </a:t>
          </a:r>
        </a:p>
      </dgm:t>
    </dgm:pt>
    <dgm:pt modelId="{E9CA505C-62A0-423D-A8F4-2368DFF0F69D}" type="parTrans" cxnId="{8213C205-4C67-4479-AEA9-F32C9D106CA0}">
      <dgm:prSet/>
      <dgm:spPr/>
      <dgm:t>
        <a:bodyPr/>
        <a:lstStyle/>
        <a:p>
          <a:endParaRPr lang="fr-FR"/>
        </a:p>
      </dgm:t>
    </dgm:pt>
    <dgm:pt modelId="{E35728CF-CE64-4033-B21E-F517479082FB}" type="sibTrans" cxnId="{8213C205-4C67-4479-AEA9-F32C9D106CA0}">
      <dgm:prSet/>
      <dgm:spPr/>
      <dgm:t>
        <a:bodyPr/>
        <a:lstStyle/>
        <a:p>
          <a:endParaRPr lang="fr-FR"/>
        </a:p>
      </dgm:t>
    </dgm:pt>
    <dgm:pt modelId="{BB5CCDFF-53DF-49D5-9950-FB63229D85F1}">
      <dgm:prSet/>
      <dgm:spPr/>
      <dgm:t>
        <a:bodyPr/>
        <a:lstStyle/>
        <a:p>
          <a:r>
            <a:rPr lang="fr-FR"/>
            <a:t>Alignement activités d’enseignement, objectifs d’apprentissage et évaluation</a:t>
          </a:r>
        </a:p>
      </dgm:t>
    </dgm:pt>
    <dgm:pt modelId="{DCBD4CD2-A619-44F5-BED5-2984482301FE}" type="parTrans" cxnId="{6F1159C5-B879-44CD-A7C4-F1633B70D7A6}">
      <dgm:prSet/>
      <dgm:spPr/>
      <dgm:t>
        <a:bodyPr/>
        <a:lstStyle/>
        <a:p>
          <a:endParaRPr lang="fr-FR"/>
        </a:p>
      </dgm:t>
    </dgm:pt>
    <dgm:pt modelId="{BFA30CA7-ED5F-4A91-B579-9DFB85769966}" type="sibTrans" cxnId="{6F1159C5-B879-44CD-A7C4-F1633B70D7A6}">
      <dgm:prSet/>
      <dgm:spPr/>
      <dgm:t>
        <a:bodyPr/>
        <a:lstStyle/>
        <a:p>
          <a:endParaRPr lang="fr-FR"/>
        </a:p>
      </dgm:t>
    </dgm:pt>
    <dgm:pt modelId="{269466DC-D7F4-42C8-8769-04F0AFBF624E}">
      <dgm:prSet/>
      <dgm:spPr/>
      <dgm:t>
        <a:bodyPr/>
        <a:lstStyle/>
        <a:p>
          <a:pPr rtl="0"/>
          <a:r>
            <a:rPr lang="fr-CA"/>
            <a:t>Votre niveau de connaissance des possibilités d’enseignement</a:t>
          </a:r>
          <a:r>
            <a:rPr lang="fr-CA">
              <a:latin typeface="Arial" panose="020B0604020202020204"/>
            </a:rPr>
            <a:t> et d'évaluation</a:t>
          </a:r>
          <a:r>
            <a:rPr lang="fr-CA"/>
            <a:t> à distance</a:t>
          </a:r>
          <a:endParaRPr lang="fr-FR"/>
        </a:p>
      </dgm:t>
    </dgm:pt>
    <dgm:pt modelId="{92CF3EA8-DEFE-4A64-BDF8-65FB7072670D}" type="parTrans" cxnId="{15289D22-CD79-41FD-B623-B547694F5D66}">
      <dgm:prSet/>
      <dgm:spPr/>
      <dgm:t>
        <a:bodyPr/>
        <a:lstStyle/>
        <a:p>
          <a:endParaRPr lang="fr-FR"/>
        </a:p>
      </dgm:t>
    </dgm:pt>
    <dgm:pt modelId="{83322744-D67F-4DAF-8CC0-58947831DD85}" type="sibTrans" cxnId="{15289D22-CD79-41FD-B623-B547694F5D66}">
      <dgm:prSet/>
      <dgm:spPr/>
      <dgm:t>
        <a:bodyPr/>
        <a:lstStyle/>
        <a:p>
          <a:endParaRPr lang="fr-FR"/>
        </a:p>
      </dgm:t>
    </dgm:pt>
    <dgm:pt modelId="{BDD5A116-DB98-4244-A910-F5A204FD9726}">
      <dgm:prSet/>
      <dgm:spPr/>
      <dgm:t>
        <a:bodyPr/>
        <a:lstStyle/>
        <a:p>
          <a:r>
            <a:rPr lang="fr-FR"/>
            <a:t>Activités synchrones et asynchrones</a:t>
          </a:r>
        </a:p>
      </dgm:t>
    </dgm:pt>
    <dgm:pt modelId="{A9C9F49B-A2B6-4A9D-B2A5-A43558780897}" type="parTrans" cxnId="{939B98F1-4912-4B7A-8148-B048D5983406}">
      <dgm:prSet/>
      <dgm:spPr/>
      <dgm:t>
        <a:bodyPr/>
        <a:lstStyle/>
        <a:p>
          <a:endParaRPr lang="fr-FR"/>
        </a:p>
      </dgm:t>
    </dgm:pt>
    <dgm:pt modelId="{8A0C433C-328B-475B-AE95-A59504B86728}" type="sibTrans" cxnId="{939B98F1-4912-4B7A-8148-B048D5983406}">
      <dgm:prSet/>
      <dgm:spPr/>
      <dgm:t>
        <a:bodyPr/>
        <a:lstStyle/>
        <a:p>
          <a:endParaRPr lang="fr-FR"/>
        </a:p>
      </dgm:t>
    </dgm:pt>
    <dgm:pt modelId="{D17E5BEF-5AC4-4D76-AE90-6C9C54B2AED4}">
      <dgm:prSet/>
      <dgm:spPr/>
      <dgm:t>
        <a:bodyPr/>
        <a:lstStyle/>
        <a:p>
          <a:pPr rtl="0"/>
          <a:r>
            <a:rPr lang="fr-FR"/>
            <a:t>Les obstacles</a:t>
          </a:r>
          <a:endParaRPr lang="en-US"/>
        </a:p>
      </dgm:t>
    </dgm:pt>
    <dgm:pt modelId="{46304D00-A9D2-438A-A798-D0D20F3E8123}" type="parTrans" cxnId="{536CB513-ED63-4C5D-A505-561BD8D798DE}">
      <dgm:prSet/>
      <dgm:spPr/>
      <dgm:t>
        <a:bodyPr/>
        <a:lstStyle/>
        <a:p>
          <a:endParaRPr lang="fr-FR"/>
        </a:p>
      </dgm:t>
    </dgm:pt>
    <dgm:pt modelId="{F865D5D0-2720-416F-95A8-46030E4DC5C3}" type="sibTrans" cxnId="{536CB513-ED63-4C5D-A505-561BD8D798DE}">
      <dgm:prSet/>
      <dgm:spPr/>
      <dgm:t>
        <a:bodyPr/>
        <a:lstStyle/>
        <a:p>
          <a:endParaRPr lang="fr-FR"/>
        </a:p>
      </dgm:t>
    </dgm:pt>
    <dgm:pt modelId="{696AFC1A-8930-4CE4-84C8-3319C713680E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Moodle, </a:t>
          </a:r>
          <a:r>
            <a:rPr lang="fr-FR" err="1">
              <a:latin typeface="Arial" panose="020B0604020202020204"/>
            </a:rPr>
            <a:t>Panopto</a:t>
          </a:r>
          <a:r>
            <a:rPr lang="fr-FR">
              <a:latin typeface="Arial" panose="020B0604020202020204"/>
            </a:rPr>
            <a:t>, Zoom, Teams</a:t>
          </a:r>
        </a:p>
      </dgm:t>
    </dgm:pt>
    <dgm:pt modelId="{D9515328-9F71-4923-9AC0-452BAD39AD3C}" type="parTrans" cxnId="{1C928298-5C30-4888-9E6B-D4D73EE8DF6E}">
      <dgm:prSet/>
      <dgm:spPr/>
    </dgm:pt>
    <dgm:pt modelId="{E8E1471E-8848-463B-9FFE-ADFEBD6F8799}" type="sibTrans" cxnId="{1C928298-5C30-4888-9E6B-D4D73EE8DF6E}">
      <dgm:prSet/>
      <dgm:spPr/>
    </dgm:pt>
    <dgm:pt modelId="{BF8719C3-5663-45A0-93B6-FAA39793CD69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Avec ou sans techno</a:t>
          </a:r>
        </a:p>
      </dgm:t>
    </dgm:pt>
    <dgm:pt modelId="{A04AC6DE-85C4-4EB7-937A-BFB1A8734829}" type="parTrans" cxnId="{37016E8C-75E3-4904-91E9-328F4704CC19}">
      <dgm:prSet/>
      <dgm:spPr/>
    </dgm:pt>
    <dgm:pt modelId="{ACD2CDDF-C21E-440E-BC45-659FABB05A80}" type="sibTrans" cxnId="{37016E8C-75E3-4904-91E9-328F4704CC19}">
      <dgm:prSet/>
      <dgm:spPr/>
    </dgm:pt>
    <dgm:pt modelId="{9CF0124D-3BD6-4FA9-8DCC-9BE4E8360F18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Bien structurer son cours (objectifs clairs et annoncés, calendrier présenté) </a:t>
          </a:r>
        </a:p>
      </dgm:t>
    </dgm:pt>
    <dgm:pt modelId="{BF30F1DA-21A5-41EA-93CF-3E38C16CC548}" type="parTrans" cxnId="{84206E71-936B-44CC-B107-230A48D048F2}">
      <dgm:prSet/>
      <dgm:spPr/>
    </dgm:pt>
    <dgm:pt modelId="{96B22648-BF1C-44F0-BAD3-B159C7ED5239}" type="sibTrans" cxnId="{84206E71-936B-44CC-B107-230A48D048F2}">
      <dgm:prSet/>
      <dgm:spPr/>
    </dgm:pt>
    <dgm:pt modelId="{41A37B31-E430-4D87-941C-564CBF9537FD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Laisser</a:t>
          </a:r>
          <a:r>
            <a:rPr lang="fr-FR"/>
            <a:t> des choix</a:t>
          </a:r>
          <a:r>
            <a:rPr lang="fr-FR">
              <a:latin typeface="Arial" panose="020B0604020202020204"/>
            </a:rPr>
            <a:t> :</a:t>
          </a:r>
        </a:p>
      </dgm:t>
    </dgm:pt>
    <dgm:pt modelId="{89B0A1DC-B7AC-4BD2-AE94-3ECFFFFFD492}" type="parTrans" cxnId="{0546F121-EFD2-405F-A9D4-B33B3E9E9444}">
      <dgm:prSet/>
      <dgm:spPr/>
    </dgm:pt>
    <dgm:pt modelId="{581C2133-57B1-4596-BB29-1139D16B0E35}" type="sibTrans" cxnId="{0546F121-EFD2-405F-A9D4-B33B3E9E9444}">
      <dgm:prSet/>
      <dgm:spPr/>
    </dgm:pt>
    <dgm:pt modelId="{CEAE0104-D75C-4932-9D2E-4B74101538BB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de consultation</a:t>
          </a:r>
          <a:r>
            <a:rPr lang="fr-FR"/>
            <a:t>(accès aux contenus en différé</a:t>
          </a:r>
          <a:r>
            <a:rPr lang="fr-FR">
              <a:latin typeface="Arial" panose="020B0604020202020204"/>
            </a:rPr>
            <a:t>, formats </a:t>
          </a:r>
          <a:r>
            <a:rPr lang="fr-FR" err="1">
              <a:latin typeface="Arial" panose="020B0604020202020204"/>
            </a:rPr>
            <a:t>word</a:t>
          </a:r>
          <a:r>
            <a:rPr lang="fr-FR">
              <a:latin typeface="Arial" panose="020B0604020202020204"/>
            </a:rPr>
            <a:t>, </a:t>
          </a:r>
          <a:r>
            <a:rPr lang="fr-FR" err="1">
              <a:latin typeface="Arial" panose="020B0604020202020204"/>
            </a:rPr>
            <a:t>pdf</a:t>
          </a:r>
          <a:r>
            <a:rPr lang="fr-FR">
              <a:latin typeface="Arial" panose="020B0604020202020204"/>
            </a:rPr>
            <a:t>, </a:t>
          </a:r>
          <a:r>
            <a:rPr lang="fr-FR" err="1">
              <a:latin typeface="Arial" panose="020B0604020202020204"/>
            </a:rPr>
            <a:t>ppt</a:t>
          </a:r>
          <a:r>
            <a:rPr lang="fr-FR">
              <a:latin typeface="Arial" panose="020B0604020202020204"/>
            </a:rPr>
            <a:t>)</a:t>
          </a:r>
        </a:p>
      </dgm:t>
    </dgm:pt>
    <dgm:pt modelId="{62D6F2F5-58A4-4853-B1F7-4C97804904D1}" type="parTrans" cxnId="{617FD687-C8ED-4B12-90FF-047CB17AFA7B}">
      <dgm:prSet/>
      <dgm:spPr/>
    </dgm:pt>
    <dgm:pt modelId="{CBE89873-75FC-4395-9AA2-58D4B5A07681}" type="sibTrans" cxnId="{617FD687-C8ED-4B12-90FF-047CB17AFA7B}">
      <dgm:prSet/>
      <dgm:spPr/>
    </dgm:pt>
    <dgm:pt modelId="{CDC73CB4-E25E-4AF4-8A81-86AAD6922B23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de </a:t>
          </a:r>
          <a:r>
            <a:rPr lang="fr-FR"/>
            <a:t>durée et </a:t>
          </a:r>
          <a:r>
            <a:rPr lang="fr-FR">
              <a:latin typeface="Arial" panose="020B0604020202020204"/>
            </a:rPr>
            <a:t>de </a:t>
          </a:r>
          <a:r>
            <a:rPr lang="fr-FR"/>
            <a:t>forme </a:t>
          </a:r>
          <a:r>
            <a:rPr lang="fr-FR">
              <a:latin typeface="Arial" panose="020B0604020202020204"/>
            </a:rPr>
            <a:t>d'évaluation</a:t>
          </a:r>
          <a:endParaRPr lang="fr-FR"/>
        </a:p>
      </dgm:t>
    </dgm:pt>
    <dgm:pt modelId="{CD10ED94-8C30-4E8B-B384-4C26711F9924}" type="parTrans" cxnId="{C797CD9C-D587-43AA-8F4F-970AD7E1BF95}">
      <dgm:prSet/>
      <dgm:spPr/>
    </dgm:pt>
    <dgm:pt modelId="{B817C386-C697-46BE-9410-9762A3DB887E}" type="sibTrans" cxnId="{C797CD9C-D587-43AA-8F4F-970AD7E1BF95}">
      <dgm:prSet/>
      <dgm:spPr/>
    </dgm:pt>
    <dgm:pt modelId="{9D570491-6C2A-4E0F-91FB-B93DD3596E1F}">
      <dgm:prSet phldr="0"/>
      <dgm:spPr/>
      <dgm:t>
        <a:bodyPr/>
        <a:lstStyle/>
        <a:p>
          <a:r>
            <a:rPr lang="fr-FR"/>
            <a:t>4 répondants sur 10 n’ont pas présentement accès à un espace propice au travail*</a:t>
          </a:r>
          <a:endParaRPr lang="en-US"/>
        </a:p>
      </dgm:t>
    </dgm:pt>
    <dgm:pt modelId="{1543B19D-066B-4093-8D6D-DC7F88479B20}" type="parTrans" cxnId="{9C052FA9-09B3-49DD-9079-1439AC6BEB9E}">
      <dgm:prSet/>
      <dgm:spPr/>
    </dgm:pt>
    <dgm:pt modelId="{1DDA5910-640B-48AD-896D-E9590154A0E9}" type="sibTrans" cxnId="{9C052FA9-09B3-49DD-9079-1439AC6BEB9E}">
      <dgm:prSet/>
      <dgm:spPr/>
    </dgm:pt>
    <dgm:pt modelId="{EC516439-D29C-4742-BF9B-0CEC031AA0A9}">
      <dgm:prSet phldr="0"/>
      <dgm:spPr/>
      <dgm:t>
        <a:bodyPr/>
        <a:lstStyle/>
        <a:p>
          <a:r>
            <a:rPr lang="fr-FR"/>
            <a:t>3 répondants sur 5 affirment vivre une détresse psychologique apparue ou amplifiée en raison de la COVID-19* *Analyse des résultats du sondage interassociatif sur la condition étudiante à l'QUAM en contexte de la crise de la COVID-19 </a:t>
          </a:r>
          <a:endParaRPr lang="en-US"/>
        </a:p>
      </dgm:t>
    </dgm:pt>
    <dgm:pt modelId="{E4BC840E-89BA-4FA2-A0E4-3F549CEA947D}" type="parTrans" cxnId="{60243B05-D5BF-45BD-9362-906B8944B34E}">
      <dgm:prSet/>
      <dgm:spPr/>
    </dgm:pt>
    <dgm:pt modelId="{DAE45E0A-0603-432D-B3D8-0706DC416C83}" type="sibTrans" cxnId="{60243B05-D5BF-45BD-9362-906B8944B34E}">
      <dgm:prSet/>
      <dgm:spPr/>
    </dgm:pt>
    <dgm:pt modelId="{43CA44F4-9EEB-4162-8A28-F6F2D8A9750E}">
      <dgm:prSet phldr="0"/>
      <dgm:spPr/>
      <dgm:t>
        <a:bodyPr/>
        <a:lstStyle/>
        <a:p>
          <a:r>
            <a:rPr lang="fr-FR">
              <a:latin typeface="Arial" panose="020B0604020202020204"/>
            </a:rPr>
            <a:t>Les solutions</a:t>
          </a:r>
          <a:endParaRPr lang="fr-FR"/>
        </a:p>
      </dgm:t>
    </dgm:pt>
    <dgm:pt modelId="{41CC0A67-1C42-4DFE-879D-AFFA117A4E49}" type="parTrans" cxnId="{F49AC69E-DB55-4EB8-9325-DEFE42B891A7}">
      <dgm:prSet/>
      <dgm:spPr/>
    </dgm:pt>
    <dgm:pt modelId="{3D77DD88-4DF0-40EF-BFB7-43E2D89DE8C3}" type="sibTrans" cxnId="{F49AC69E-DB55-4EB8-9325-DEFE42B891A7}">
      <dgm:prSet/>
      <dgm:spPr/>
    </dgm:pt>
    <dgm:pt modelId="{6E89784C-800D-44B3-8029-ECF1426060A2}" type="pres">
      <dgm:prSet presAssocID="{D0AD36D2-75EC-46DE-98A0-223AAAAAEBE1}" presName="Name0" presStyleCnt="0">
        <dgm:presLayoutVars>
          <dgm:dir/>
          <dgm:animLvl val="lvl"/>
          <dgm:resizeHandles val="exact"/>
        </dgm:presLayoutVars>
      </dgm:prSet>
      <dgm:spPr/>
    </dgm:pt>
    <dgm:pt modelId="{075CD18A-90BC-4EFB-A446-EC72C2DBC6A2}" type="pres">
      <dgm:prSet presAssocID="{E659E177-B735-491A-BA89-24D36A50D591}" presName="linNode" presStyleCnt="0"/>
      <dgm:spPr/>
    </dgm:pt>
    <dgm:pt modelId="{F9A5F5C3-A4EF-4F0E-A97A-511D50EFCF6B}" type="pres">
      <dgm:prSet presAssocID="{E659E177-B735-491A-BA89-24D36A50D591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6033F5DA-FCB3-42CC-815C-D9AECB53A9AC}" type="pres">
      <dgm:prSet presAssocID="{E659E177-B735-491A-BA89-24D36A50D591}" presName="descendantText" presStyleLbl="alignAccFollowNode1" presStyleIdx="0" presStyleCnt="4">
        <dgm:presLayoutVars>
          <dgm:bulletEnabled val="1"/>
        </dgm:presLayoutVars>
      </dgm:prSet>
      <dgm:spPr/>
    </dgm:pt>
    <dgm:pt modelId="{CFAF507B-05E7-4B4B-AAE2-DADB2E42C28F}" type="pres">
      <dgm:prSet presAssocID="{E35728CF-CE64-4033-B21E-F517479082FB}" presName="sp" presStyleCnt="0"/>
      <dgm:spPr/>
    </dgm:pt>
    <dgm:pt modelId="{15EB04FD-4A33-4E92-A0E9-7DEB75E818F5}" type="pres">
      <dgm:prSet presAssocID="{269466DC-D7F4-42C8-8769-04F0AFBF624E}" presName="linNode" presStyleCnt="0"/>
      <dgm:spPr/>
    </dgm:pt>
    <dgm:pt modelId="{7C36D878-E366-4C30-A585-DD0EC58D9FFC}" type="pres">
      <dgm:prSet presAssocID="{269466DC-D7F4-42C8-8769-04F0AFBF624E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762F4D2-D845-4CFB-B513-3629293F33C7}" type="pres">
      <dgm:prSet presAssocID="{269466DC-D7F4-42C8-8769-04F0AFBF624E}" presName="descendantText" presStyleLbl="alignAccFollowNode1" presStyleIdx="1" presStyleCnt="4">
        <dgm:presLayoutVars>
          <dgm:bulletEnabled val="1"/>
        </dgm:presLayoutVars>
      </dgm:prSet>
      <dgm:spPr/>
    </dgm:pt>
    <dgm:pt modelId="{5050A488-2D37-4C64-8DA8-5EFAF0F2D2CB}" type="pres">
      <dgm:prSet presAssocID="{83322744-D67F-4DAF-8CC0-58947831DD85}" presName="sp" presStyleCnt="0"/>
      <dgm:spPr/>
    </dgm:pt>
    <dgm:pt modelId="{FA9FD4B0-DDEB-422B-AF2B-F60E2E3545A5}" type="pres">
      <dgm:prSet presAssocID="{D17E5BEF-5AC4-4D76-AE90-6C9C54B2AED4}" presName="linNode" presStyleCnt="0"/>
      <dgm:spPr/>
    </dgm:pt>
    <dgm:pt modelId="{423F919F-51A3-4E97-8799-79DC7172AB21}" type="pres">
      <dgm:prSet presAssocID="{D17E5BEF-5AC4-4D76-AE90-6C9C54B2AED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625588C-D789-4EBF-B58A-6889835B38A0}" type="pres">
      <dgm:prSet presAssocID="{D17E5BEF-5AC4-4D76-AE90-6C9C54B2AED4}" presName="descendantText" presStyleLbl="alignAccFollowNode1" presStyleIdx="2" presStyleCnt="4">
        <dgm:presLayoutVars>
          <dgm:bulletEnabled val="1"/>
        </dgm:presLayoutVars>
      </dgm:prSet>
      <dgm:spPr/>
    </dgm:pt>
    <dgm:pt modelId="{89B65D04-04E5-4560-921A-BD3E2F50C549}" type="pres">
      <dgm:prSet presAssocID="{F865D5D0-2720-416F-95A8-46030E4DC5C3}" presName="sp" presStyleCnt="0"/>
      <dgm:spPr/>
    </dgm:pt>
    <dgm:pt modelId="{43FC1ED1-6655-4DAB-97A6-358B21239677}" type="pres">
      <dgm:prSet presAssocID="{43CA44F4-9EEB-4162-8A28-F6F2D8A9750E}" presName="linNode" presStyleCnt="0"/>
      <dgm:spPr/>
    </dgm:pt>
    <dgm:pt modelId="{9FA734AE-24F6-480E-AE68-C7A609A4ACBC}" type="pres">
      <dgm:prSet presAssocID="{43CA44F4-9EEB-4162-8A28-F6F2D8A9750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BF1A670-D610-4566-A69F-22496B042DBC}" type="pres">
      <dgm:prSet presAssocID="{43CA44F4-9EEB-4162-8A28-F6F2D8A9750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0243B05-D5BF-45BD-9362-906B8944B34E}" srcId="{D17E5BEF-5AC4-4D76-AE90-6C9C54B2AED4}" destId="{EC516439-D29C-4742-BF9B-0CEC031AA0A9}" srcOrd="1" destOrd="0" parTransId="{E4BC840E-89BA-4FA2-A0E4-3F549CEA947D}" sibTransId="{DAE45E0A-0603-432D-B3D8-0706DC416C83}"/>
    <dgm:cxn modelId="{8213C205-4C67-4479-AEA9-F32C9D106CA0}" srcId="{D0AD36D2-75EC-46DE-98A0-223AAAAAEBE1}" destId="{E659E177-B735-491A-BA89-24D36A50D591}" srcOrd="0" destOrd="0" parTransId="{E9CA505C-62A0-423D-A8F4-2368DFF0F69D}" sibTransId="{E35728CF-CE64-4033-B21E-F517479082FB}"/>
    <dgm:cxn modelId="{536CB513-ED63-4C5D-A505-561BD8D798DE}" srcId="{D0AD36D2-75EC-46DE-98A0-223AAAAAEBE1}" destId="{D17E5BEF-5AC4-4D76-AE90-6C9C54B2AED4}" srcOrd="2" destOrd="0" parTransId="{46304D00-A9D2-438A-A798-D0D20F3E8123}" sibTransId="{F865D5D0-2720-416F-95A8-46030E4DC5C3}"/>
    <dgm:cxn modelId="{9B016B1C-2EC9-4BB3-96E2-048B5FAF43E8}" type="presOf" srcId="{BF8719C3-5663-45A0-93B6-FAA39793CD69}" destId="{2762F4D2-D845-4CFB-B513-3629293F33C7}" srcOrd="0" destOrd="2" presId="urn:microsoft.com/office/officeart/2005/8/layout/vList5"/>
    <dgm:cxn modelId="{0546F121-EFD2-405F-A9D4-B33B3E9E9444}" srcId="{43CA44F4-9EEB-4162-8A28-F6F2D8A9750E}" destId="{41A37B31-E430-4D87-941C-564CBF9537FD}" srcOrd="1" destOrd="0" parTransId="{89B0A1DC-B7AC-4BD2-AE94-3ECFFFFFD492}" sibTransId="{581C2133-57B1-4596-BB29-1139D16B0E35}"/>
    <dgm:cxn modelId="{15289D22-CD79-41FD-B623-B547694F5D66}" srcId="{D0AD36D2-75EC-46DE-98A0-223AAAAAEBE1}" destId="{269466DC-D7F4-42C8-8769-04F0AFBF624E}" srcOrd="1" destOrd="0" parTransId="{92CF3EA8-DEFE-4A64-BDF8-65FB7072670D}" sibTransId="{83322744-D67F-4DAF-8CC0-58947831DD85}"/>
    <dgm:cxn modelId="{1BCB3735-9CC0-4432-890A-A01CE5B9449D}" type="presOf" srcId="{43CA44F4-9EEB-4162-8A28-F6F2D8A9750E}" destId="{9FA734AE-24F6-480E-AE68-C7A609A4ACBC}" srcOrd="0" destOrd="0" presId="urn:microsoft.com/office/officeart/2005/8/layout/vList5"/>
    <dgm:cxn modelId="{F90E833A-751A-4C01-BC78-A5057BAA0EC0}" type="presOf" srcId="{EC516439-D29C-4742-BF9B-0CEC031AA0A9}" destId="{0625588C-D789-4EBF-B58A-6889835B38A0}" srcOrd="0" destOrd="1" presId="urn:microsoft.com/office/officeart/2005/8/layout/vList5"/>
    <dgm:cxn modelId="{72DCA061-6248-411A-BCD1-064D5854B3EA}" type="presOf" srcId="{BDD5A116-DB98-4244-A910-F5A204FD9726}" destId="{2762F4D2-D845-4CFB-B513-3629293F33C7}" srcOrd="0" destOrd="0" presId="urn:microsoft.com/office/officeart/2005/8/layout/vList5"/>
    <dgm:cxn modelId="{B16D8746-EC13-4D3B-9314-199B1CAF638D}" type="presOf" srcId="{CDC73CB4-E25E-4AF4-8A81-86AAD6922B23}" destId="{9BF1A670-D610-4566-A69F-22496B042DBC}" srcOrd="0" destOrd="3" presId="urn:microsoft.com/office/officeart/2005/8/layout/vList5"/>
    <dgm:cxn modelId="{84206E71-936B-44CC-B107-230A48D048F2}" srcId="{43CA44F4-9EEB-4162-8A28-F6F2D8A9750E}" destId="{9CF0124D-3BD6-4FA9-8DCC-9BE4E8360F18}" srcOrd="0" destOrd="0" parTransId="{BF30F1DA-21A5-41EA-93CF-3E38C16CC548}" sibTransId="{96B22648-BF1C-44F0-BAD3-B159C7ED5239}"/>
    <dgm:cxn modelId="{0B04A851-D840-4588-AD85-E31F0941FB2D}" type="presOf" srcId="{D0AD36D2-75EC-46DE-98A0-223AAAAAEBE1}" destId="{6E89784C-800D-44B3-8029-ECF1426060A2}" srcOrd="0" destOrd="0" presId="urn:microsoft.com/office/officeart/2005/8/layout/vList5"/>
    <dgm:cxn modelId="{DAC34656-16DD-4C27-BA53-1A43F193379D}" type="presOf" srcId="{9CF0124D-3BD6-4FA9-8DCC-9BE4E8360F18}" destId="{9BF1A670-D610-4566-A69F-22496B042DBC}" srcOrd="0" destOrd="0" presId="urn:microsoft.com/office/officeart/2005/8/layout/vList5"/>
    <dgm:cxn modelId="{9A835159-3B1B-434A-BE51-630C87E4157F}" type="presOf" srcId="{E659E177-B735-491A-BA89-24D36A50D591}" destId="{F9A5F5C3-A4EF-4F0E-A97A-511D50EFCF6B}" srcOrd="0" destOrd="0" presId="urn:microsoft.com/office/officeart/2005/8/layout/vList5"/>
    <dgm:cxn modelId="{00C1447F-6EDF-41CF-8EF9-88C3455FDF12}" type="presOf" srcId="{D17E5BEF-5AC4-4D76-AE90-6C9C54B2AED4}" destId="{423F919F-51A3-4E97-8799-79DC7172AB21}" srcOrd="0" destOrd="0" presId="urn:microsoft.com/office/officeart/2005/8/layout/vList5"/>
    <dgm:cxn modelId="{F12C1886-634F-487D-AF47-E3A52CE0733C}" type="presOf" srcId="{9D570491-6C2A-4E0F-91FB-B93DD3596E1F}" destId="{0625588C-D789-4EBF-B58A-6889835B38A0}" srcOrd="0" destOrd="0" presId="urn:microsoft.com/office/officeart/2005/8/layout/vList5"/>
    <dgm:cxn modelId="{617FD687-C8ED-4B12-90FF-047CB17AFA7B}" srcId="{41A37B31-E430-4D87-941C-564CBF9537FD}" destId="{CEAE0104-D75C-4932-9D2E-4B74101538BB}" srcOrd="0" destOrd="0" parTransId="{62D6F2F5-58A4-4853-B1F7-4C97804904D1}" sibTransId="{CBE89873-75FC-4395-9AA2-58D4B5A07681}"/>
    <dgm:cxn modelId="{37016E8C-75E3-4904-91E9-328F4704CC19}" srcId="{269466DC-D7F4-42C8-8769-04F0AFBF624E}" destId="{BF8719C3-5663-45A0-93B6-FAA39793CD69}" srcOrd="2" destOrd="0" parTransId="{A04AC6DE-85C4-4EB7-937A-BFB1A8734829}" sibTransId="{ACD2CDDF-C21E-440E-BC45-659FABB05A80}"/>
    <dgm:cxn modelId="{A953D394-DAF0-4A6D-AC12-99B5D328CEE5}" type="presOf" srcId="{BB5CCDFF-53DF-49D5-9950-FB63229D85F1}" destId="{6033F5DA-FCB3-42CC-815C-D9AECB53A9AC}" srcOrd="0" destOrd="0" presId="urn:microsoft.com/office/officeart/2005/8/layout/vList5"/>
    <dgm:cxn modelId="{1C928298-5C30-4888-9E6B-D4D73EE8DF6E}" srcId="{269466DC-D7F4-42C8-8769-04F0AFBF624E}" destId="{696AFC1A-8930-4CE4-84C8-3319C713680E}" srcOrd="1" destOrd="0" parTransId="{D9515328-9F71-4923-9AC0-452BAD39AD3C}" sibTransId="{E8E1471E-8848-463B-9FFE-ADFEBD6F8799}"/>
    <dgm:cxn modelId="{C797CD9C-D587-43AA-8F4F-970AD7E1BF95}" srcId="{41A37B31-E430-4D87-941C-564CBF9537FD}" destId="{CDC73CB4-E25E-4AF4-8A81-86AAD6922B23}" srcOrd="1" destOrd="0" parTransId="{CD10ED94-8C30-4E8B-B384-4C26711F9924}" sibTransId="{B817C386-C697-46BE-9410-9762A3DB887E}"/>
    <dgm:cxn modelId="{F49AC69E-DB55-4EB8-9325-DEFE42B891A7}" srcId="{D0AD36D2-75EC-46DE-98A0-223AAAAAEBE1}" destId="{43CA44F4-9EEB-4162-8A28-F6F2D8A9750E}" srcOrd="3" destOrd="0" parTransId="{41CC0A67-1C42-4DFE-879D-AFFA117A4E49}" sibTransId="{3D77DD88-4DF0-40EF-BFB7-43E2D89DE8C3}"/>
    <dgm:cxn modelId="{9C052FA9-09B3-49DD-9079-1439AC6BEB9E}" srcId="{D17E5BEF-5AC4-4D76-AE90-6C9C54B2AED4}" destId="{9D570491-6C2A-4E0F-91FB-B93DD3596E1F}" srcOrd="0" destOrd="0" parTransId="{1543B19D-066B-4093-8D6D-DC7F88479B20}" sibTransId="{1DDA5910-640B-48AD-896D-E9590154A0E9}"/>
    <dgm:cxn modelId="{E3504DB6-34A8-4447-88AA-C8071671F0AC}" type="presOf" srcId="{696AFC1A-8930-4CE4-84C8-3319C713680E}" destId="{2762F4D2-D845-4CFB-B513-3629293F33C7}" srcOrd="0" destOrd="1" presId="urn:microsoft.com/office/officeart/2005/8/layout/vList5"/>
    <dgm:cxn modelId="{6F1159C5-B879-44CD-A7C4-F1633B70D7A6}" srcId="{E659E177-B735-491A-BA89-24D36A50D591}" destId="{BB5CCDFF-53DF-49D5-9950-FB63229D85F1}" srcOrd="0" destOrd="0" parTransId="{DCBD4CD2-A619-44F5-BED5-2984482301FE}" sibTransId="{BFA30CA7-ED5F-4A91-B579-9DFB85769966}"/>
    <dgm:cxn modelId="{8341F5C8-5D2C-4A8B-9A16-E4EE15046B20}" type="presOf" srcId="{269466DC-D7F4-42C8-8769-04F0AFBF624E}" destId="{7C36D878-E366-4C30-A585-DD0EC58D9FFC}" srcOrd="0" destOrd="0" presId="urn:microsoft.com/office/officeart/2005/8/layout/vList5"/>
    <dgm:cxn modelId="{E62CF0E2-B8C4-42EC-823D-8A8D8409E22C}" type="presOf" srcId="{CEAE0104-D75C-4932-9D2E-4B74101538BB}" destId="{9BF1A670-D610-4566-A69F-22496B042DBC}" srcOrd="0" destOrd="2" presId="urn:microsoft.com/office/officeart/2005/8/layout/vList5"/>
    <dgm:cxn modelId="{939B98F1-4912-4B7A-8148-B048D5983406}" srcId="{269466DC-D7F4-42C8-8769-04F0AFBF624E}" destId="{BDD5A116-DB98-4244-A910-F5A204FD9726}" srcOrd="0" destOrd="0" parTransId="{A9C9F49B-A2B6-4A9D-B2A5-A43558780897}" sibTransId="{8A0C433C-328B-475B-AE95-A59504B86728}"/>
    <dgm:cxn modelId="{D6B589FE-157F-43EB-8B1A-7E8B67BECD4D}" type="presOf" srcId="{41A37B31-E430-4D87-941C-564CBF9537FD}" destId="{9BF1A670-D610-4566-A69F-22496B042DBC}" srcOrd="0" destOrd="1" presId="urn:microsoft.com/office/officeart/2005/8/layout/vList5"/>
    <dgm:cxn modelId="{DCB520CC-0DAF-481F-B53D-547AEA79FE82}" type="presParOf" srcId="{6E89784C-800D-44B3-8029-ECF1426060A2}" destId="{075CD18A-90BC-4EFB-A446-EC72C2DBC6A2}" srcOrd="0" destOrd="0" presId="urn:microsoft.com/office/officeart/2005/8/layout/vList5"/>
    <dgm:cxn modelId="{C66A80A5-A43B-49ED-8FDD-D788A19E9842}" type="presParOf" srcId="{075CD18A-90BC-4EFB-A446-EC72C2DBC6A2}" destId="{F9A5F5C3-A4EF-4F0E-A97A-511D50EFCF6B}" srcOrd="0" destOrd="0" presId="urn:microsoft.com/office/officeart/2005/8/layout/vList5"/>
    <dgm:cxn modelId="{37E573BC-2CD2-439D-9D08-A9FD255B6E7E}" type="presParOf" srcId="{075CD18A-90BC-4EFB-A446-EC72C2DBC6A2}" destId="{6033F5DA-FCB3-42CC-815C-D9AECB53A9AC}" srcOrd="1" destOrd="0" presId="urn:microsoft.com/office/officeart/2005/8/layout/vList5"/>
    <dgm:cxn modelId="{A5FE9AA8-D64E-4349-ABEA-353A2FA69485}" type="presParOf" srcId="{6E89784C-800D-44B3-8029-ECF1426060A2}" destId="{CFAF507B-05E7-4B4B-AAE2-DADB2E42C28F}" srcOrd="1" destOrd="0" presId="urn:microsoft.com/office/officeart/2005/8/layout/vList5"/>
    <dgm:cxn modelId="{994DADCD-B336-43B5-BADE-63BEDC08C7C3}" type="presParOf" srcId="{6E89784C-800D-44B3-8029-ECF1426060A2}" destId="{15EB04FD-4A33-4E92-A0E9-7DEB75E818F5}" srcOrd="2" destOrd="0" presId="urn:microsoft.com/office/officeart/2005/8/layout/vList5"/>
    <dgm:cxn modelId="{88EAD494-74EE-464B-8CDF-EA60D23685E0}" type="presParOf" srcId="{15EB04FD-4A33-4E92-A0E9-7DEB75E818F5}" destId="{7C36D878-E366-4C30-A585-DD0EC58D9FFC}" srcOrd="0" destOrd="0" presId="urn:microsoft.com/office/officeart/2005/8/layout/vList5"/>
    <dgm:cxn modelId="{3A8AC373-25C7-4FB5-83F3-8BCAA2DD8896}" type="presParOf" srcId="{15EB04FD-4A33-4E92-A0E9-7DEB75E818F5}" destId="{2762F4D2-D845-4CFB-B513-3629293F33C7}" srcOrd="1" destOrd="0" presId="urn:microsoft.com/office/officeart/2005/8/layout/vList5"/>
    <dgm:cxn modelId="{01E690B6-6C5D-46E5-B4B6-4375D1468EB3}" type="presParOf" srcId="{6E89784C-800D-44B3-8029-ECF1426060A2}" destId="{5050A488-2D37-4C64-8DA8-5EFAF0F2D2CB}" srcOrd="3" destOrd="0" presId="urn:microsoft.com/office/officeart/2005/8/layout/vList5"/>
    <dgm:cxn modelId="{773A387F-89DE-495C-BDF3-6E3FE40ADF6C}" type="presParOf" srcId="{6E89784C-800D-44B3-8029-ECF1426060A2}" destId="{FA9FD4B0-DDEB-422B-AF2B-F60E2E3545A5}" srcOrd="4" destOrd="0" presId="urn:microsoft.com/office/officeart/2005/8/layout/vList5"/>
    <dgm:cxn modelId="{273EF04C-7109-4DD1-8DA5-DD20962507DC}" type="presParOf" srcId="{FA9FD4B0-DDEB-422B-AF2B-F60E2E3545A5}" destId="{423F919F-51A3-4E97-8799-79DC7172AB21}" srcOrd="0" destOrd="0" presId="urn:microsoft.com/office/officeart/2005/8/layout/vList5"/>
    <dgm:cxn modelId="{F7DB3589-AF95-4BBE-8C07-DFDB93B0D6C0}" type="presParOf" srcId="{FA9FD4B0-DDEB-422B-AF2B-F60E2E3545A5}" destId="{0625588C-D789-4EBF-B58A-6889835B38A0}" srcOrd="1" destOrd="0" presId="urn:microsoft.com/office/officeart/2005/8/layout/vList5"/>
    <dgm:cxn modelId="{EF26304F-54E1-4B5E-8AC8-FFBFD9D69110}" type="presParOf" srcId="{6E89784C-800D-44B3-8029-ECF1426060A2}" destId="{89B65D04-04E5-4560-921A-BD3E2F50C549}" srcOrd="5" destOrd="0" presId="urn:microsoft.com/office/officeart/2005/8/layout/vList5"/>
    <dgm:cxn modelId="{57516313-318E-441B-AF2C-1847D09CABBE}" type="presParOf" srcId="{6E89784C-800D-44B3-8029-ECF1426060A2}" destId="{43FC1ED1-6655-4DAB-97A6-358B21239677}" srcOrd="6" destOrd="0" presId="urn:microsoft.com/office/officeart/2005/8/layout/vList5"/>
    <dgm:cxn modelId="{4689ECB4-E091-4978-B549-318A1A2C2780}" type="presParOf" srcId="{43FC1ED1-6655-4DAB-97A6-358B21239677}" destId="{9FA734AE-24F6-480E-AE68-C7A609A4ACBC}" srcOrd="0" destOrd="0" presId="urn:microsoft.com/office/officeart/2005/8/layout/vList5"/>
    <dgm:cxn modelId="{58EF68C2-40CB-4A42-9376-938BAD43AEC0}" type="presParOf" srcId="{43FC1ED1-6655-4DAB-97A6-358B21239677}" destId="{9BF1A670-D610-4566-A69F-22496B042D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3A292-15DA-410E-8CEC-B9FFE599778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19618BA-C560-483E-B0C2-02DC56D0CF9F}">
      <dgm:prSet phldr="0"/>
      <dgm:spPr/>
      <dgm:t>
        <a:bodyPr/>
        <a:lstStyle/>
        <a:p>
          <a:r>
            <a:rPr lang="fr-FR"/>
            <a:t>Le tableau comparateur des types </a:t>
          </a:r>
          <a:r>
            <a:rPr lang="fr-FR">
              <a:latin typeface="Arial" panose="020B0604020202020204"/>
            </a:rPr>
            <a:t>d'évaluation</a:t>
          </a:r>
          <a:endParaRPr lang="fr-FR"/>
        </a:p>
      </dgm:t>
    </dgm:pt>
    <dgm:pt modelId="{93697B6C-57FA-4AD1-B705-5693EFEBD894}" type="parTrans" cxnId="{DF5165E5-B595-4D67-A26E-A4EE00E558B8}">
      <dgm:prSet/>
      <dgm:spPr/>
    </dgm:pt>
    <dgm:pt modelId="{D570B3B0-DB66-465F-B472-8B3D1FB4DF52}" type="sibTrans" cxnId="{DF5165E5-B595-4D67-A26E-A4EE00E558B8}">
      <dgm:prSet/>
      <dgm:spPr/>
    </dgm:pt>
    <dgm:pt modelId="{E5BB2631-E285-4A50-883C-F427D2611176}">
      <dgm:prSet phldr="0"/>
      <dgm:spPr/>
      <dgm:t>
        <a:bodyPr/>
        <a:lstStyle/>
        <a:p>
          <a:pPr rtl="0"/>
          <a:r>
            <a:rPr lang="fr-FR"/>
            <a:t>Privilégiez la simplicité dans le choix de vos modalités d’évaluation</a:t>
          </a:r>
          <a:endParaRPr lang="en-US"/>
        </a:p>
      </dgm:t>
    </dgm:pt>
    <dgm:pt modelId="{3EC8E00A-A368-4BCC-A1E2-F737B08F8903}" type="parTrans" cxnId="{45FC49E9-D123-4FA1-9F7E-3FA3C0B8CF37}">
      <dgm:prSet/>
      <dgm:spPr/>
    </dgm:pt>
    <dgm:pt modelId="{1552E519-C6D5-4C45-B36B-53E721640BD3}" type="sibTrans" cxnId="{45FC49E9-D123-4FA1-9F7E-3FA3C0B8CF37}">
      <dgm:prSet/>
      <dgm:spPr/>
    </dgm:pt>
    <dgm:pt modelId="{2D9E39A9-EE68-4B2F-B0E2-7BF8EEDEF8C5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1. Partez </a:t>
          </a:r>
          <a:r>
            <a:rPr lang="fr-FR"/>
            <a:t>de votre planification pédagogique et des objectifs d’apprentissage;</a:t>
          </a:r>
          <a:endParaRPr lang="en-US"/>
        </a:p>
      </dgm:t>
    </dgm:pt>
    <dgm:pt modelId="{B3C59B57-C1D9-4C52-A397-3C965E6322D1}" type="parTrans" cxnId="{FC23AC94-2732-4CF0-A54C-3D3C8736C574}">
      <dgm:prSet/>
      <dgm:spPr/>
    </dgm:pt>
    <dgm:pt modelId="{DCA1B909-3778-491D-80B4-48252EDF2969}" type="sibTrans" cxnId="{FC23AC94-2732-4CF0-A54C-3D3C8736C574}">
      <dgm:prSet/>
      <dgm:spPr/>
    </dgm:pt>
    <dgm:pt modelId="{2B5AF7B6-4EA2-41EA-90A9-CB006A6DC00C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2. Identifiez</a:t>
          </a:r>
          <a:r>
            <a:rPr lang="fr-FR"/>
            <a:t> les éléments de contenu devant être évalués;</a:t>
          </a:r>
          <a:endParaRPr lang="en-US"/>
        </a:p>
      </dgm:t>
    </dgm:pt>
    <dgm:pt modelId="{0B2D1DBD-02B3-4745-842D-5AF1B5CFA4A5}" type="parTrans" cxnId="{777FE770-581F-4ED5-BCC8-D6A0C0BC105E}">
      <dgm:prSet/>
      <dgm:spPr/>
    </dgm:pt>
    <dgm:pt modelId="{945ED008-27BF-4ED4-9AD4-BB1054A16CA0}" type="sibTrans" cxnId="{777FE770-581F-4ED5-BCC8-D6A0C0BC105E}">
      <dgm:prSet/>
      <dgm:spPr/>
    </dgm:pt>
    <dgm:pt modelId="{C518FA3A-74D9-414D-8055-6FDD50E15FAC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3. Concentrez</a:t>
          </a:r>
          <a:r>
            <a:rPr lang="fr-FR"/>
            <a:t> les évaluations sur l’atteinte des objectifs d’apprentissage et les éléments de compétence essentiels du cours;</a:t>
          </a:r>
          <a:endParaRPr lang="en-US"/>
        </a:p>
      </dgm:t>
    </dgm:pt>
    <dgm:pt modelId="{5C272258-033A-4B08-AC7D-78B8D98D0E29}" type="parTrans" cxnId="{0EA89D33-3557-405F-AF40-7FD1420B2F7C}">
      <dgm:prSet/>
      <dgm:spPr/>
    </dgm:pt>
    <dgm:pt modelId="{4AD73E20-3107-45F2-A6AF-033A5D3D60F8}" type="sibTrans" cxnId="{0EA89D33-3557-405F-AF40-7FD1420B2F7C}">
      <dgm:prSet/>
      <dgm:spPr/>
    </dgm:pt>
    <dgm:pt modelId="{D526E3FA-D875-4931-9F19-49B9BD1D0A04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4. Respectez</a:t>
          </a:r>
          <a:r>
            <a:rPr lang="fr-FR"/>
            <a:t> les règlements pédagogiques institutionnels et les règles qui s’appliquent à votre département.</a:t>
          </a:r>
          <a:endParaRPr lang="en-US"/>
        </a:p>
      </dgm:t>
    </dgm:pt>
    <dgm:pt modelId="{7940BFBB-C7BD-4B8D-A66B-4358B75708B4}" type="parTrans" cxnId="{D067058D-6E7B-4B8B-AF8D-F759D9C1378B}">
      <dgm:prSet/>
      <dgm:spPr/>
    </dgm:pt>
    <dgm:pt modelId="{FA30182C-1D66-4E6F-935A-D26182ED956B}" type="sibTrans" cxnId="{D067058D-6E7B-4B8B-AF8D-F759D9C1378B}">
      <dgm:prSet/>
      <dgm:spPr/>
    </dgm:pt>
    <dgm:pt modelId="{143F50C6-D034-45A0-93DB-63C04BFFFA74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Rendez vos modes</a:t>
          </a:r>
          <a:r>
            <a:rPr lang="fr-FR"/>
            <a:t> d'évaluation </a:t>
          </a:r>
          <a:r>
            <a:rPr lang="fr-FR">
              <a:latin typeface="Arial" panose="020B0604020202020204"/>
            </a:rPr>
            <a:t>et de rétroaction accessibles</a:t>
          </a:r>
          <a:r>
            <a:rPr lang="fr-FR"/>
            <a:t> </a:t>
          </a:r>
        </a:p>
      </dgm:t>
    </dgm:pt>
    <dgm:pt modelId="{729D54FB-AACA-483F-A678-46F677231468}" type="parTrans" cxnId="{C29E8DA6-34DC-4AC6-B532-D75F0E1274A1}">
      <dgm:prSet/>
      <dgm:spPr/>
    </dgm:pt>
    <dgm:pt modelId="{E9BF6880-6569-40F2-BF5B-680D0735A9A5}" type="sibTrans" cxnId="{C29E8DA6-34DC-4AC6-B532-D75F0E1274A1}">
      <dgm:prSet/>
      <dgm:spPr/>
    </dgm:pt>
    <dgm:pt modelId="{3616F7EE-778E-475C-BD7E-7F37A0EA0855}">
      <dgm:prSet phldr="0"/>
      <dgm:spPr/>
      <dgm:t>
        <a:bodyPr/>
        <a:lstStyle/>
        <a:p>
          <a:pPr rtl="0"/>
          <a:r>
            <a:rPr lang="fr-FR"/>
            <a:t>Offrez un choix</a:t>
          </a:r>
          <a:r>
            <a:rPr lang="fr-FR">
              <a:latin typeface="Arial" panose="020B0604020202020204"/>
            </a:rPr>
            <a:t> entre plusieurs types d'évaluation</a:t>
          </a:r>
          <a:endParaRPr lang="en-US"/>
        </a:p>
      </dgm:t>
    </dgm:pt>
    <dgm:pt modelId="{B985C16B-F8DF-43B6-9F6C-D77265C10DE3}" type="parTrans" cxnId="{C9247F6A-F86F-4233-8A7F-FDFE82F0AB77}">
      <dgm:prSet/>
      <dgm:spPr/>
    </dgm:pt>
    <dgm:pt modelId="{B894E9F1-AD6B-4776-A86A-D00DDB7961D6}" type="sibTrans" cxnId="{C9247F6A-F86F-4233-8A7F-FDFE82F0AB77}">
      <dgm:prSet/>
      <dgm:spPr/>
    </dgm:pt>
    <dgm:pt modelId="{54889B48-E44D-4882-A332-C1C1A2A5DA56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Rendez vos consignes et rétroactions (écrites et enregistrées) accessibles en ligne</a:t>
          </a:r>
        </a:p>
      </dgm:t>
    </dgm:pt>
    <dgm:pt modelId="{AAEDF591-09A3-475D-8F35-B73E6F3E7281}" type="parTrans" cxnId="{0A7CA274-F7D2-44E8-892B-A4EA47564186}">
      <dgm:prSet/>
      <dgm:spPr/>
    </dgm:pt>
    <dgm:pt modelId="{D3C591F3-83F3-4BF0-9C85-BB108EE9961E}" type="sibTrans" cxnId="{0A7CA274-F7D2-44E8-892B-A4EA47564186}">
      <dgm:prSet/>
      <dgm:spPr/>
    </dgm:pt>
    <dgm:pt modelId="{7931AAA6-F136-4E8F-9524-0DCA3E4CF16C}">
      <dgm:prSet phldr="0"/>
      <dgm:spPr/>
      <dgm:t>
        <a:bodyPr/>
        <a:lstStyle/>
        <a:p>
          <a:pPr rtl="0"/>
          <a:r>
            <a:rPr lang="fr-FR">
              <a:latin typeface="Arial" panose="020B0604020202020204"/>
            </a:rPr>
            <a:t>La formation</a:t>
          </a:r>
          <a:r>
            <a:rPr lang="fr-FR" i="0">
              <a:latin typeface="Arial" panose="020B0604020202020204"/>
            </a:rPr>
            <a:t> </a:t>
          </a:r>
          <a:r>
            <a:rPr lang="fr-FR" i="1">
              <a:latin typeface="Arial" panose="020B0604020202020204"/>
            </a:rPr>
            <a:t>Adapter ses évaluations à distance</a:t>
          </a:r>
        </a:p>
      </dgm:t>
    </dgm:pt>
    <dgm:pt modelId="{C46A6530-33A5-420A-B045-538525A86FFB}" type="parTrans" cxnId="{B60FEC96-1AF0-4817-AD20-6027F45158A3}">
      <dgm:prSet/>
      <dgm:spPr/>
    </dgm:pt>
    <dgm:pt modelId="{1697333B-4E7A-458F-850C-ED899236F310}" type="sibTrans" cxnId="{B60FEC96-1AF0-4817-AD20-6027F45158A3}">
      <dgm:prSet/>
      <dgm:spPr/>
    </dgm:pt>
    <dgm:pt modelId="{BECF5CE1-DEF9-4B5B-BBDC-9E8C196C54E8}" type="pres">
      <dgm:prSet presAssocID="{E443A292-15DA-410E-8CEC-B9FFE5997789}" presName="linear" presStyleCnt="0">
        <dgm:presLayoutVars>
          <dgm:dir/>
          <dgm:animLvl val="lvl"/>
          <dgm:resizeHandles val="exact"/>
        </dgm:presLayoutVars>
      </dgm:prSet>
      <dgm:spPr/>
    </dgm:pt>
    <dgm:pt modelId="{D4F2390C-3EC4-4FB6-A3FD-B497D73B92CE}" type="pres">
      <dgm:prSet presAssocID="{E5BB2631-E285-4A50-883C-F427D2611176}" presName="parentLin" presStyleCnt="0"/>
      <dgm:spPr/>
    </dgm:pt>
    <dgm:pt modelId="{11817C07-0BA1-4548-95E7-DD54CDC52E1F}" type="pres">
      <dgm:prSet presAssocID="{E5BB2631-E285-4A50-883C-F427D2611176}" presName="parentLeftMargin" presStyleLbl="node1" presStyleIdx="0" presStyleCnt="4"/>
      <dgm:spPr/>
    </dgm:pt>
    <dgm:pt modelId="{61CBBEA6-6748-4A39-BA09-715AF9822E5A}" type="pres">
      <dgm:prSet presAssocID="{E5BB2631-E285-4A50-883C-F427D26111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39E929-76B1-4426-B015-D3EAE204EFC6}" type="pres">
      <dgm:prSet presAssocID="{E5BB2631-E285-4A50-883C-F427D2611176}" presName="negativeSpace" presStyleCnt="0"/>
      <dgm:spPr/>
    </dgm:pt>
    <dgm:pt modelId="{ABB4DF33-E8C9-4449-ABBE-79F7BD2F6723}" type="pres">
      <dgm:prSet presAssocID="{E5BB2631-E285-4A50-883C-F427D2611176}" presName="childText" presStyleLbl="conFgAcc1" presStyleIdx="0" presStyleCnt="4">
        <dgm:presLayoutVars>
          <dgm:bulletEnabled val="1"/>
        </dgm:presLayoutVars>
      </dgm:prSet>
      <dgm:spPr/>
    </dgm:pt>
    <dgm:pt modelId="{13AE3CC0-0D08-4292-BD53-C672CA26DCF5}" type="pres">
      <dgm:prSet presAssocID="{1552E519-C6D5-4C45-B36B-53E721640BD3}" presName="spaceBetweenRectangles" presStyleCnt="0"/>
      <dgm:spPr/>
    </dgm:pt>
    <dgm:pt modelId="{34460B31-BCD4-4923-9A66-9D616EC0591F}" type="pres">
      <dgm:prSet presAssocID="{143F50C6-D034-45A0-93DB-63C04BFFFA74}" presName="parentLin" presStyleCnt="0"/>
      <dgm:spPr/>
    </dgm:pt>
    <dgm:pt modelId="{387C3542-1A6D-421C-BE44-83B8B8AB9D52}" type="pres">
      <dgm:prSet presAssocID="{143F50C6-D034-45A0-93DB-63C04BFFFA74}" presName="parentLeftMargin" presStyleLbl="node1" presStyleIdx="0" presStyleCnt="4"/>
      <dgm:spPr/>
    </dgm:pt>
    <dgm:pt modelId="{D48B8CA0-A79E-474D-B721-1CC8B7B6C1B9}" type="pres">
      <dgm:prSet presAssocID="{143F50C6-D034-45A0-93DB-63C04BFFFA7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0A4D30-E2AF-4F52-9577-2B6F25D1502B}" type="pres">
      <dgm:prSet presAssocID="{143F50C6-D034-45A0-93DB-63C04BFFFA74}" presName="negativeSpace" presStyleCnt="0"/>
      <dgm:spPr/>
    </dgm:pt>
    <dgm:pt modelId="{9E91A6A4-7F29-4965-997B-D0257054551A}" type="pres">
      <dgm:prSet presAssocID="{143F50C6-D034-45A0-93DB-63C04BFFFA74}" presName="childText" presStyleLbl="conFgAcc1" presStyleIdx="1" presStyleCnt="4">
        <dgm:presLayoutVars>
          <dgm:bulletEnabled val="1"/>
        </dgm:presLayoutVars>
      </dgm:prSet>
      <dgm:spPr/>
    </dgm:pt>
    <dgm:pt modelId="{C4586CAA-1D5A-40B7-92E7-DD2A491F1E2A}" type="pres">
      <dgm:prSet presAssocID="{E9BF6880-6569-40F2-BF5B-680D0735A9A5}" presName="spaceBetweenRectangles" presStyleCnt="0"/>
      <dgm:spPr/>
    </dgm:pt>
    <dgm:pt modelId="{37CFD278-C1E5-4010-AD99-6409FAD5C481}" type="pres">
      <dgm:prSet presAssocID="{119618BA-C560-483E-B0C2-02DC56D0CF9F}" presName="parentLin" presStyleCnt="0"/>
      <dgm:spPr/>
    </dgm:pt>
    <dgm:pt modelId="{DBB60E7B-A41B-487F-8E5B-D8746F7221C3}" type="pres">
      <dgm:prSet presAssocID="{119618BA-C560-483E-B0C2-02DC56D0CF9F}" presName="parentLeftMargin" presStyleLbl="node1" presStyleIdx="1" presStyleCnt="4"/>
      <dgm:spPr/>
    </dgm:pt>
    <dgm:pt modelId="{43F3D670-7C5B-4014-A8C5-E45544E6AC53}" type="pres">
      <dgm:prSet presAssocID="{119618BA-C560-483E-B0C2-02DC56D0CF9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0A85137-7011-4393-8708-9B711844A779}" type="pres">
      <dgm:prSet presAssocID="{119618BA-C560-483E-B0C2-02DC56D0CF9F}" presName="negativeSpace" presStyleCnt="0"/>
      <dgm:spPr/>
    </dgm:pt>
    <dgm:pt modelId="{2CBB8D81-0384-4E59-9183-55E9D920D588}" type="pres">
      <dgm:prSet presAssocID="{119618BA-C560-483E-B0C2-02DC56D0CF9F}" presName="childText" presStyleLbl="conFgAcc1" presStyleIdx="2" presStyleCnt="4">
        <dgm:presLayoutVars>
          <dgm:bulletEnabled val="1"/>
        </dgm:presLayoutVars>
      </dgm:prSet>
      <dgm:spPr/>
    </dgm:pt>
    <dgm:pt modelId="{3B6C8536-2CA9-4EBD-8FB4-AFFCFE7B2861}" type="pres">
      <dgm:prSet presAssocID="{D570B3B0-DB66-465F-B472-8B3D1FB4DF52}" presName="spaceBetweenRectangles" presStyleCnt="0"/>
      <dgm:spPr/>
    </dgm:pt>
    <dgm:pt modelId="{96432F03-776D-4B73-8CDE-342950AF82F0}" type="pres">
      <dgm:prSet presAssocID="{7931AAA6-F136-4E8F-9524-0DCA3E4CF16C}" presName="parentLin" presStyleCnt="0"/>
      <dgm:spPr/>
    </dgm:pt>
    <dgm:pt modelId="{6BE0C7DA-9361-44B7-B0B3-4DD68D685204}" type="pres">
      <dgm:prSet presAssocID="{7931AAA6-F136-4E8F-9524-0DCA3E4CF16C}" presName="parentLeftMargin" presStyleLbl="node1" presStyleIdx="2" presStyleCnt="4"/>
      <dgm:spPr/>
    </dgm:pt>
    <dgm:pt modelId="{ACFB66A2-1E06-4650-B125-EDC43E044BDC}" type="pres">
      <dgm:prSet presAssocID="{7931AAA6-F136-4E8F-9524-0DCA3E4CF16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D0E66C-AD70-4EB0-A3B1-A6C85D09FA2B}" type="pres">
      <dgm:prSet presAssocID="{7931AAA6-F136-4E8F-9524-0DCA3E4CF16C}" presName="negativeSpace" presStyleCnt="0"/>
      <dgm:spPr/>
    </dgm:pt>
    <dgm:pt modelId="{355F4454-A158-4BDF-86A1-03E13B337E3A}" type="pres">
      <dgm:prSet presAssocID="{7931AAA6-F136-4E8F-9524-0DCA3E4CF16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AE12D0C-5E22-428A-B02D-2FF9D1F40F24}" type="presOf" srcId="{D526E3FA-D875-4931-9F19-49B9BD1D0A04}" destId="{ABB4DF33-E8C9-4449-ABBE-79F7BD2F6723}" srcOrd="0" destOrd="3" presId="urn:microsoft.com/office/officeart/2005/8/layout/list1"/>
    <dgm:cxn modelId="{CDA2350C-F3B3-4DD9-BFEC-0ABE42E359B7}" type="presOf" srcId="{C518FA3A-74D9-414D-8055-6FDD50E15FAC}" destId="{ABB4DF33-E8C9-4449-ABBE-79F7BD2F6723}" srcOrd="0" destOrd="2" presId="urn:microsoft.com/office/officeart/2005/8/layout/list1"/>
    <dgm:cxn modelId="{417FDA15-53C5-4D37-B469-8A8ACB31C823}" type="presOf" srcId="{7931AAA6-F136-4E8F-9524-0DCA3E4CF16C}" destId="{ACFB66A2-1E06-4650-B125-EDC43E044BDC}" srcOrd="1" destOrd="0" presId="urn:microsoft.com/office/officeart/2005/8/layout/list1"/>
    <dgm:cxn modelId="{0EA89D33-3557-405F-AF40-7FD1420B2F7C}" srcId="{E5BB2631-E285-4A50-883C-F427D2611176}" destId="{C518FA3A-74D9-414D-8055-6FDD50E15FAC}" srcOrd="2" destOrd="0" parTransId="{5C272258-033A-4B08-AC7D-78B8D98D0E29}" sibTransId="{4AD73E20-3107-45F2-A6AF-033A5D3D60F8}"/>
    <dgm:cxn modelId="{2C69E236-95CF-4D9B-B9A3-2A3F45949D88}" type="presOf" srcId="{119618BA-C560-483E-B0C2-02DC56D0CF9F}" destId="{DBB60E7B-A41B-487F-8E5B-D8746F7221C3}" srcOrd="0" destOrd="0" presId="urn:microsoft.com/office/officeart/2005/8/layout/list1"/>
    <dgm:cxn modelId="{1AF31E60-668C-4688-90AE-2F6ADE296628}" type="presOf" srcId="{143F50C6-D034-45A0-93DB-63C04BFFFA74}" destId="{387C3542-1A6D-421C-BE44-83B8B8AB9D52}" srcOrd="0" destOrd="0" presId="urn:microsoft.com/office/officeart/2005/8/layout/list1"/>
    <dgm:cxn modelId="{A3C64C43-4F23-447D-BF44-8079746AA5DC}" type="presOf" srcId="{2B5AF7B6-4EA2-41EA-90A9-CB006A6DC00C}" destId="{ABB4DF33-E8C9-4449-ABBE-79F7BD2F6723}" srcOrd="0" destOrd="1" presId="urn:microsoft.com/office/officeart/2005/8/layout/list1"/>
    <dgm:cxn modelId="{C9247F6A-F86F-4233-8A7F-FDFE82F0AB77}" srcId="{143F50C6-D034-45A0-93DB-63C04BFFFA74}" destId="{3616F7EE-778E-475C-BD7E-7F37A0EA0855}" srcOrd="0" destOrd="0" parTransId="{B985C16B-F8DF-43B6-9F6C-D77265C10DE3}" sibTransId="{B894E9F1-AD6B-4776-A86A-D00DDB7961D6}"/>
    <dgm:cxn modelId="{777FE770-581F-4ED5-BCC8-D6A0C0BC105E}" srcId="{E5BB2631-E285-4A50-883C-F427D2611176}" destId="{2B5AF7B6-4EA2-41EA-90A9-CB006A6DC00C}" srcOrd="1" destOrd="0" parTransId="{0B2D1DBD-02B3-4745-842D-5AF1B5CFA4A5}" sibTransId="{945ED008-27BF-4ED4-9AD4-BB1054A16CA0}"/>
    <dgm:cxn modelId="{0A7CA274-F7D2-44E8-892B-A4EA47564186}" srcId="{143F50C6-D034-45A0-93DB-63C04BFFFA74}" destId="{54889B48-E44D-4882-A332-C1C1A2A5DA56}" srcOrd="1" destOrd="0" parTransId="{AAEDF591-09A3-475D-8F35-B73E6F3E7281}" sibTransId="{D3C591F3-83F3-4BF0-9C85-BB108EE9961E}"/>
    <dgm:cxn modelId="{6EB15584-2537-4406-B5B0-5440C44871A0}" type="presOf" srcId="{3616F7EE-778E-475C-BD7E-7F37A0EA0855}" destId="{9E91A6A4-7F29-4965-997B-D0257054551A}" srcOrd="0" destOrd="0" presId="urn:microsoft.com/office/officeart/2005/8/layout/list1"/>
    <dgm:cxn modelId="{9F7FE28B-4B53-485D-8CB2-07EDEDD93134}" type="presOf" srcId="{E443A292-15DA-410E-8CEC-B9FFE5997789}" destId="{BECF5CE1-DEF9-4B5B-BBDC-9E8C196C54E8}" srcOrd="0" destOrd="0" presId="urn:microsoft.com/office/officeart/2005/8/layout/list1"/>
    <dgm:cxn modelId="{D067058D-6E7B-4B8B-AF8D-F759D9C1378B}" srcId="{E5BB2631-E285-4A50-883C-F427D2611176}" destId="{D526E3FA-D875-4931-9F19-49B9BD1D0A04}" srcOrd="3" destOrd="0" parTransId="{7940BFBB-C7BD-4B8D-A66B-4358B75708B4}" sibTransId="{FA30182C-1D66-4E6F-935A-D26182ED956B}"/>
    <dgm:cxn modelId="{A6362293-C4C0-44AC-802E-B5C662656B5A}" type="presOf" srcId="{E5BB2631-E285-4A50-883C-F427D2611176}" destId="{11817C07-0BA1-4548-95E7-DD54CDC52E1F}" srcOrd="0" destOrd="0" presId="urn:microsoft.com/office/officeart/2005/8/layout/list1"/>
    <dgm:cxn modelId="{FC23AC94-2732-4CF0-A54C-3D3C8736C574}" srcId="{E5BB2631-E285-4A50-883C-F427D2611176}" destId="{2D9E39A9-EE68-4B2F-B0E2-7BF8EEDEF8C5}" srcOrd="0" destOrd="0" parTransId="{B3C59B57-C1D9-4C52-A397-3C965E6322D1}" sibTransId="{DCA1B909-3778-491D-80B4-48252EDF2969}"/>
    <dgm:cxn modelId="{B60FEC96-1AF0-4817-AD20-6027F45158A3}" srcId="{E443A292-15DA-410E-8CEC-B9FFE5997789}" destId="{7931AAA6-F136-4E8F-9524-0DCA3E4CF16C}" srcOrd="3" destOrd="0" parTransId="{C46A6530-33A5-420A-B045-538525A86FFB}" sibTransId="{1697333B-4E7A-458F-850C-ED899236F310}"/>
    <dgm:cxn modelId="{472CC09F-E6EB-40DD-B795-8D1E86A72C48}" type="presOf" srcId="{119618BA-C560-483E-B0C2-02DC56D0CF9F}" destId="{43F3D670-7C5B-4014-A8C5-E45544E6AC53}" srcOrd="1" destOrd="0" presId="urn:microsoft.com/office/officeart/2005/8/layout/list1"/>
    <dgm:cxn modelId="{C29E8DA6-34DC-4AC6-B532-D75F0E1274A1}" srcId="{E443A292-15DA-410E-8CEC-B9FFE5997789}" destId="{143F50C6-D034-45A0-93DB-63C04BFFFA74}" srcOrd="1" destOrd="0" parTransId="{729D54FB-AACA-483F-A678-46F677231468}" sibTransId="{E9BF6880-6569-40F2-BF5B-680D0735A9A5}"/>
    <dgm:cxn modelId="{392B82CD-C450-49C0-8379-3066F8865AE9}" type="presOf" srcId="{143F50C6-D034-45A0-93DB-63C04BFFFA74}" destId="{D48B8CA0-A79E-474D-B721-1CC8B7B6C1B9}" srcOrd="1" destOrd="0" presId="urn:microsoft.com/office/officeart/2005/8/layout/list1"/>
    <dgm:cxn modelId="{E379F9CD-2E11-4E81-A885-31CC510B6ADB}" type="presOf" srcId="{7931AAA6-F136-4E8F-9524-0DCA3E4CF16C}" destId="{6BE0C7DA-9361-44B7-B0B3-4DD68D685204}" srcOrd="0" destOrd="0" presId="urn:microsoft.com/office/officeart/2005/8/layout/list1"/>
    <dgm:cxn modelId="{3B836EDC-78CD-4392-A766-D6A6A9309098}" type="presOf" srcId="{E5BB2631-E285-4A50-883C-F427D2611176}" destId="{61CBBEA6-6748-4A39-BA09-715AF9822E5A}" srcOrd="1" destOrd="0" presId="urn:microsoft.com/office/officeart/2005/8/layout/list1"/>
    <dgm:cxn modelId="{DF5165E5-B595-4D67-A26E-A4EE00E558B8}" srcId="{E443A292-15DA-410E-8CEC-B9FFE5997789}" destId="{119618BA-C560-483E-B0C2-02DC56D0CF9F}" srcOrd="2" destOrd="0" parTransId="{93697B6C-57FA-4AD1-B705-5693EFEBD894}" sibTransId="{D570B3B0-DB66-465F-B472-8B3D1FB4DF52}"/>
    <dgm:cxn modelId="{45FC49E9-D123-4FA1-9F7E-3FA3C0B8CF37}" srcId="{E443A292-15DA-410E-8CEC-B9FFE5997789}" destId="{E5BB2631-E285-4A50-883C-F427D2611176}" srcOrd="0" destOrd="0" parTransId="{3EC8E00A-A368-4BCC-A1E2-F737B08F8903}" sibTransId="{1552E519-C6D5-4C45-B36B-53E721640BD3}"/>
    <dgm:cxn modelId="{BE5B7EE9-2044-417F-AF15-61A32A5EBF8F}" type="presOf" srcId="{2D9E39A9-EE68-4B2F-B0E2-7BF8EEDEF8C5}" destId="{ABB4DF33-E8C9-4449-ABBE-79F7BD2F6723}" srcOrd="0" destOrd="0" presId="urn:microsoft.com/office/officeart/2005/8/layout/list1"/>
    <dgm:cxn modelId="{8570B8F3-80DC-472F-A383-40627AA5925A}" type="presOf" srcId="{54889B48-E44D-4882-A332-C1C1A2A5DA56}" destId="{9E91A6A4-7F29-4965-997B-D0257054551A}" srcOrd="0" destOrd="1" presId="urn:microsoft.com/office/officeart/2005/8/layout/list1"/>
    <dgm:cxn modelId="{97046839-E7B9-4E66-8C6B-34D459EEC534}" type="presParOf" srcId="{BECF5CE1-DEF9-4B5B-BBDC-9E8C196C54E8}" destId="{D4F2390C-3EC4-4FB6-A3FD-B497D73B92CE}" srcOrd="0" destOrd="0" presId="urn:microsoft.com/office/officeart/2005/8/layout/list1"/>
    <dgm:cxn modelId="{EB883C8D-0198-4585-8409-9F06BDF73634}" type="presParOf" srcId="{D4F2390C-3EC4-4FB6-A3FD-B497D73B92CE}" destId="{11817C07-0BA1-4548-95E7-DD54CDC52E1F}" srcOrd="0" destOrd="0" presId="urn:microsoft.com/office/officeart/2005/8/layout/list1"/>
    <dgm:cxn modelId="{4FC3782C-D77B-4D02-B850-EEDCCA0126C2}" type="presParOf" srcId="{D4F2390C-3EC4-4FB6-A3FD-B497D73B92CE}" destId="{61CBBEA6-6748-4A39-BA09-715AF9822E5A}" srcOrd="1" destOrd="0" presId="urn:microsoft.com/office/officeart/2005/8/layout/list1"/>
    <dgm:cxn modelId="{6DFB0A2F-D250-45DA-97F5-5782AD7FDB28}" type="presParOf" srcId="{BECF5CE1-DEF9-4B5B-BBDC-9E8C196C54E8}" destId="{0F39E929-76B1-4426-B015-D3EAE204EFC6}" srcOrd="1" destOrd="0" presId="urn:microsoft.com/office/officeart/2005/8/layout/list1"/>
    <dgm:cxn modelId="{0E74B695-2726-4F74-BCF7-F55044A1846B}" type="presParOf" srcId="{BECF5CE1-DEF9-4B5B-BBDC-9E8C196C54E8}" destId="{ABB4DF33-E8C9-4449-ABBE-79F7BD2F6723}" srcOrd="2" destOrd="0" presId="urn:microsoft.com/office/officeart/2005/8/layout/list1"/>
    <dgm:cxn modelId="{4E705C02-7DE6-4975-B426-24722AFF4E6E}" type="presParOf" srcId="{BECF5CE1-DEF9-4B5B-BBDC-9E8C196C54E8}" destId="{13AE3CC0-0D08-4292-BD53-C672CA26DCF5}" srcOrd="3" destOrd="0" presId="urn:microsoft.com/office/officeart/2005/8/layout/list1"/>
    <dgm:cxn modelId="{774A92BF-80FB-4FE9-BE08-4F0E66ECCB45}" type="presParOf" srcId="{BECF5CE1-DEF9-4B5B-BBDC-9E8C196C54E8}" destId="{34460B31-BCD4-4923-9A66-9D616EC0591F}" srcOrd="4" destOrd="0" presId="urn:microsoft.com/office/officeart/2005/8/layout/list1"/>
    <dgm:cxn modelId="{0EBE10AA-3D30-4556-A0D9-578C2F2B96FE}" type="presParOf" srcId="{34460B31-BCD4-4923-9A66-9D616EC0591F}" destId="{387C3542-1A6D-421C-BE44-83B8B8AB9D52}" srcOrd="0" destOrd="0" presId="urn:microsoft.com/office/officeart/2005/8/layout/list1"/>
    <dgm:cxn modelId="{EF6B607F-9A85-4323-A7B4-DDD86A6CE69C}" type="presParOf" srcId="{34460B31-BCD4-4923-9A66-9D616EC0591F}" destId="{D48B8CA0-A79E-474D-B721-1CC8B7B6C1B9}" srcOrd="1" destOrd="0" presId="urn:microsoft.com/office/officeart/2005/8/layout/list1"/>
    <dgm:cxn modelId="{DBA8D321-FE1B-4643-B6C5-A28A8704AC5C}" type="presParOf" srcId="{BECF5CE1-DEF9-4B5B-BBDC-9E8C196C54E8}" destId="{1B0A4D30-E2AF-4F52-9577-2B6F25D1502B}" srcOrd="5" destOrd="0" presId="urn:microsoft.com/office/officeart/2005/8/layout/list1"/>
    <dgm:cxn modelId="{8579A272-EFA3-45EF-B265-F78A6BFAD7F2}" type="presParOf" srcId="{BECF5CE1-DEF9-4B5B-BBDC-9E8C196C54E8}" destId="{9E91A6A4-7F29-4965-997B-D0257054551A}" srcOrd="6" destOrd="0" presId="urn:microsoft.com/office/officeart/2005/8/layout/list1"/>
    <dgm:cxn modelId="{088CE223-64E6-4C7C-B2FC-5AE1E2D5C890}" type="presParOf" srcId="{BECF5CE1-DEF9-4B5B-BBDC-9E8C196C54E8}" destId="{C4586CAA-1D5A-40B7-92E7-DD2A491F1E2A}" srcOrd="7" destOrd="0" presId="urn:microsoft.com/office/officeart/2005/8/layout/list1"/>
    <dgm:cxn modelId="{9776D1C3-8A15-456B-A46B-69C7FD780060}" type="presParOf" srcId="{BECF5CE1-DEF9-4B5B-BBDC-9E8C196C54E8}" destId="{37CFD278-C1E5-4010-AD99-6409FAD5C481}" srcOrd="8" destOrd="0" presId="urn:microsoft.com/office/officeart/2005/8/layout/list1"/>
    <dgm:cxn modelId="{E2143C5D-27DE-455D-8C72-0667C91F71C2}" type="presParOf" srcId="{37CFD278-C1E5-4010-AD99-6409FAD5C481}" destId="{DBB60E7B-A41B-487F-8E5B-D8746F7221C3}" srcOrd="0" destOrd="0" presId="urn:microsoft.com/office/officeart/2005/8/layout/list1"/>
    <dgm:cxn modelId="{EA853AB1-7B25-4BBE-82BC-736E120B8B11}" type="presParOf" srcId="{37CFD278-C1E5-4010-AD99-6409FAD5C481}" destId="{43F3D670-7C5B-4014-A8C5-E45544E6AC53}" srcOrd="1" destOrd="0" presId="urn:microsoft.com/office/officeart/2005/8/layout/list1"/>
    <dgm:cxn modelId="{480FF5FE-7C5C-44E8-83DF-E271B3BFAC62}" type="presParOf" srcId="{BECF5CE1-DEF9-4B5B-BBDC-9E8C196C54E8}" destId="{00A85137-7011-4393-8708-9B711844A779}" srcOrd="9" destOrd="0" presId="urn:microsoft.com/office/officeart/2005/8/layout/list1"/>
    <dgm:cxn modelId="{E7A52627-930E-4BC5-A83B-1FCB0292A7D5}" type="presParOf" srcId="{BECF5CE1-DEF9-4B5B-BBDC-9E8C196C54E8}" destId="{2CBB8D81-0384-4E59-9183-55E9D920D588}" srcOrd="10" destOrd="0" presId="urn:microsoft.com/office/officeart/2005/8/layout/list1"/>
    <dgm:cxn modelId="{27764CE7-914D-4EE1-BA92-B362A5BECA87}" type="presParOf" srcId="{BECF5CE1-DEF9-4B5B-BBDC-9E8C196C54E8}" destId="{3B6C8536-2CA9-4EBD-8FB4-AFFCFE7B2861}" srcOrd="11" destOrd="0" presId="urn:microsoft.com/office/officeart/2005/8/layout/list1"/>
    <dgm:cxn modelId="{0A037742-CC5F-45B8-975D-0A19EC8C7A5C}" type="presParOf" srcId="{BECF5CE1-DEF9-4B5B-BBDC-9E8C196C54E8}" destId="{96432F03-776D-4B73-8CDE-342950AF82F0}" srcOrd="12" destOrd="0" presId="urn:microsoft.com/office/officeart/2005/8/layout/list1"/>
    <dgm:cxn modelId="{2354717D-4E4F-46EB-AD7B-D71EE0EA410B}" type="presParOf" srcId="{96432F03-776D-4B73-8CDE-342950AF82F0}" destId="{6BE0C7DA-9361-44B7-B0B3-4DD68D685204}" srcOrd="0" destOrd="0" presId="urn:microsoft.com/office/officeart/2005/8/layout/list1"/>
    <dgm:cxn modelId="{C2635068-9500-41B6-AEC8-5BCD7E685422}" type="presParOf" srcId="{96432F03-776D-4B73-8CDE-342950AF82F0}" destId="{ACFB66A2-1E06-4650-B125-EDC43E044BDC}" srcOrd="1" destOrd="0" presId="urn:microsoft.com/office/officeart/2005/8/layout/list1"/>
    <dgm:cxn modelId="{D752CBEC-4D57-439C-A88E-65295A3E2A8C}" type="presParOf" srcId="{BECF5CE1-DEF9-4B5B-BBDC-9E8C196C54E8}" destId="{F2D0E66C-AD70-4EB0-A3B1-A6C85D09FA2B}" srcOrd="13" destOrd="0" presId="urn:microsoft.com/office/officeart/2005/8/layout/list1"/>
    <dgm:cxn modelId="{3A069D92-D7A8-412A-8E7A-47AB08AB6BB8}" type="presParOf" srcId="{BECF5CE1-DEF9-4B5B-BBDC-9E8C196C54E8}" destId="{355F4454-A158-4BDF-86A1-03E13B337E3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AE04E4-8172-4069-819B-0B7E12A7EDE4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6F1409A-C051-4D38-BCB3-ED26029DA38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err="1">
              <a:latin typeface="Arial" panose="020B0604020202020204"/>
            </a:rPr>
            <a:t>Auto-discipline</a:t>
          </a:r>
          <a:r>
            <a:rPr lang="fr-FR">
              <a:latin typeface="Arial" panose="020B0604020202020204"/>
            </a:rPr>
            <a:t> et motivation</a:t>
          </a:r>
          <a:endParaRPr lang="en-US"/>
        </a:p>
      </dgm:t>
    </dgm:pt>
    <dgm:pt modelId="{FB3358E6-A661-4E16-B835-2217B6CDDADA}" type="parTrans" cxnId="{42C266F4-1D0B-4052-AF77-D1F1BFBE10AD}">
      <dgm:prSet/>
      <dgm:spPr/>
      <dgm:t>
        <a:bodyPr/>
        <a:lstStyle/>
        <a:p>
          <a:endParaRPr lang="en-US"/>
        </a:p>
      </dgm:t>
    </dgm:pt>
    <dgm:pt modelId="{667643DA-112E-4CC4-A10C-CEFE8ABE3A37}" type="sibTrans" cxnId="{42C266F4-1D0B-4052-AF77-D1F1BFBE10AD}">
      <dgm:prSet/>
      <dgm:spPr/>
      <dgm:t>
        <a:bodyPr/>
        <a:lstStyle/>
        <a:p>
          <a:endParaRPr lang="en-US"/>
        </a:p>
      </dgm:t>
    </dgm:pt>
    <dgm:pt modelId="{644A5078-BE9E-4E33-894E-92A9FDA8AF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>
              <a:latin typeface="Arial" panose="020B0604020202020204"/>
            </a:rPr>
            <a:t>Les services à la vie étudiante</a:t>
          </a:r>
          <a:endParaRPr lang="en-US">
            <a:latin typeface="Arial" panose="020B0604020202020204"/>
          </a:endParaRPr>
        </a:p>
      </dgm:t>
    </dgm:pt>
    <dgm:pt modelId="{1622CA56-2110-4087-81A2-600015A6B776}" type="parTrans" cxnId="{183A39B1-A387-4319-BE33-EC55143BC27C}">
      <dgm:prSet/>
      <dgm:spPr/>
      <dgm:t>
        <a:bodyPr/>
        <a:lstStyle/>
        <a:p>
          <a:endParaRPr lang="en-US"/>
        </a:p>
      </dgm:t>
    </dgm:pt>
    <dgm:pt modelId="{7133C1E0-F5B7-4FD1-B987-787B52B65B0C}" type="sibTrans" cxnId="{183A39B1-A387-4319-BE33-EC55143BC27C}">
      <dgm:prSet/>
      <dgm:spPr/>
      <dgm:t>
        <a:bodyPr/>
        <a:lstStyle/>
        <a:p>
          <a:endParaRPr lang="en-US"/>
        </a:p>
      </dgm:t>
    </dgm:pt>
    <dgm:pt modelId="{62825A13-37C6-4011-8E55-BC1D007B967E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CA" b="0"/>
            <a:t>Grilles d’évaluation</a:t>
          </a:r>
          <a:endParaRPr lang="en-US" b="0"/>
        </a:p>
      </dgm:t>
    </dgm:pt>
    <dgm:pt modelId="{E30D7113-2EDF-478D-8553-242CFF608839}" type="parTrans" cxnId="{E4131C29-9D00-44D7-87D6-1879DA50EC86}">
      <dgm:prSet/>
      <dgm:spPr/>
    </dgm:pt>
    <dgm:pt modelId="{96638F7D-BDAF-4CDB-A81B-660B53C6AE99}" type="sibTrans" cxnId="{E4131C29-9D00-44D7-87D6-1879DA50EC86}">
      <dgm:prSet/>
      <dgm:spPr/>
    </dgm:pt>
    <dgm:pt modelId="{EA06090E-3487-49DD-B2E7-A0D1DFB559D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CA" b="0"/>
            <a:t>Calendrier de remise de travaux d’ici la fin de session</a:t>
          </a:r>
          <a:endParaRPr lang="en-US" b="0"/>
        </a:p>
      </dgm:t>
    </dgm:pt>
    <dgm:pt modelId="{BEBF9268-F204-4759-9EDE-2AE974FA6605}" type="parTrans" cxnId="{7D3D6F03-9A4B-46B9-A42A-45EF23122EFF}">
      <dgm:prSet/>
      <dgm:spPr/>
    </dgm:pt>
    <dgm:pt modelId="{6EEAB6BF-87CB-4E3F-B7B6-D27EAE6985C9}" type="sibTrans" cxnId="{7D3D6F03-9A4B-46B9-A42A-45EF23122EFF}">
      <dgm:prSet/>
      <dgm:spPr/>
    </dgm:pt>
    <dgm:pt modelId="{9578B066-6CAC-41F6-8EE0-4CB5119A37A6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 b="0"/>
            <a:t>Vos règles de fonctionnement</a:t>
          </a:r>
          <a:endParaRPr lang="en-US" b="0"/>
        </a:p>
      </dgm:t>
    </dgm:pt>
    <dgm:pt modelId="{F8E1EE7D-67EB-4BE6-9219-408ADED5DF0A}" type="parTrans" cxnId="{6837C3A7-0A59-4325-948C-1EEAE64AD4CE}">
      <dgm:prSet/>
      <dgm:spPr/>
    </dgm:pt>
    <dgm:pt modelId="{CD2416D0-0813-4737-8DCE-A4CE10528BDC}" type="sibTrans" cxnId="{6837C3A7-0A59-4325-948C-1EEAE64AD4CE}">
      <dgm:prSet/>
      <dgm:spPr/>
    </dgm:pt>
    <dgm:pt modelId="{35974D49-9254-45E5-A67B-AB36D548E50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b="0"/>
            <a:t>Vos modes de communication privilégiés (Moodle, courriels, téléphone, Zoom)</a:t>
          </a:r>
          <a:endParaRPr lang="en-US" b="0"/>
        </a:p>
      </dgm:t>
    </dgm:pt>
    <dgm:pt modelId="{6B45717D-6849-4465-8C76-73D0DA8C57BE}" type="parTrans" cxnId="{0CC0D989-CD2C-4502-8644-AB53BF657CFE}">
      <dgm:prSet/>
      <dgm:spPr/>
    </dgm:pt>
    <dgm:pt modelId="{F4E3CEB3-405C-4750-87C2-5CAD0A0F69E4}" type="sibTrans" cxnId="{0CC0D989-CD2C-4502-8644-AB53BF657CFE}">
      <dgm:prSet/>
      <dgm:spPr/>
    </dgm:pt>
    <dgm:pt modelId="{FD5CD834-3AB4-4085-B4B5-C6C55B9CB9F4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b="0"/>
            <a:t>Vos disponibilités pendant la session (plages horaires fixes? heures, jours?)</a:t>
          </a:r>
          <a:endParaRPr lang="en-US" b="0"/>
        </a:p>
      </dgm:t>
    </dgm:pt>
    <dgm:pt modelId="{24E6BDAC-A0FF-4AE1-A852-E2D3FD350A61}" type="parTrans" cxnId="{DF964974-2BA5-4ECA-863B-3929BC3212F1}">
      <dgm:prSet/>
      <dgm:spPr/>
    </dgm:pt>
    <dgm:pt modelId="{31F4E6F8-F659-481D-9407-91D75DF98F47}" type="sibTrans" cxnId="{DF964974-2BA5-4ECA-863B-3929BC3212F1}">
      <dgm:prSet/>
      <dgm:spPr/>
    </dgm:pt>
    <dgm:pt modelId="{A58DC1D1-106B-4E66-995E-7F90983C2B5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b="0"/>
            <a:t>Vos délais de réponse</a:t>
          </a:r>
          <a:endParaRPr lang="en-US" b="0"/>
        </a:p>
      </dgm:t>
    </dgm:pt>
    <dgm:pt modelId="{9AC545CB-1054-4761-8951-A434CCE54F52}" type="parTrans" cxnId="{B3675763-4AF6-46EA-BB08-3983968CA597}">
      <dgm:prSet/>
      <dgm:spPr/>
    </dgm:pt>
    <dgm:pt modelId="{DC2CC11F-611E-4342-8713-78F1CF6385AC}" type="sibTrans" cxnId="{B3675763-4AF6-46EA-BB08-3983968CA597}">
      <dgm:prSet/>
      <dgm:spPr/>
    </dgm:pt>
    <dgm:pt modelId="{D164AE69-F35C-4ABD-ACA0-01338681C497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Soutien</a:t>
          </a:r>
          <a:r>
            <a:rPr lang="fr-FR"/>
            <a:t> </a:t>
          </a:r>
          <a:r>
            <a:rPr lang="fr-FR">
              <a:latin typeface="Arial" panose="020B0604020202020204"/>
            </a:rPr>
            <a:t>psychologique</a:t>
          </a:r>
        </a:p>
      </dgm:t>
    </dgm:pt>
    <dgm:pt modelId="{93290144-C1E0-4857-8E0D-75D53E22FB80}" type="parTrans" cxnId="{BBA93731-7676-4507-AA8A-C6F9D530A694}">
      <dgm:prSet/>
      <dgm:spPr/>
    </dgm:pt>
    <dgm:pt modelId="{477C8A9B-12B9-4291-BB54-531D4524F48F}" type="sibTrans" cxnId="{BBA93731-7676-4507-AA8A-C6F9D530A694}">
      <dgm:prSet/>
      <dgm:spPr/>
    </dgm:pt>
    <dgm:pt modelId="{75E3343C-65C3-4BA2-9FEE-4BB00EEEA4E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hlinkClick xmlns:r="http://schemas.openxmlformats.org/officeDocument/2006/relationships" r:id="rId1"/>
            </a:rPr>
            <a:t>https://vie-etudiante.uqam.ca</a:t>
          </a:r>
          <a:r>
            <a:rPr lang="fr-FR">
              <a:latin typeface="Arial" panose="020B0604020202020204"/>
            </a:rPr>
            <a:t>/</a:t>
          </a:r>
          <a:endParaRPr lang="fr-FR"/>
        </a:p>
      </dgm:t>
    </dgm:pt>
    <dgm:pt modelId="{37CC1AF7-20D0-48E2-BE75-1994EBFD01EB}" type="parTrans" cxnId="{1D084052-E05C-4EBA-9394-D32AF9A18F4F}">
      <dgm:prSet/>
      <dgm:spPr/>
    </dgm:pt>
    <dgm:pt modelId="{B729AA65-3850-4B5B-8712-05394F7AD8C3}" type="sibTrans" cxnId="{1D084052-E05C-4EBA-9394-D32AF9A18F4F}">
      <dgm:prSet/>
      <dgm:spPr/>
    </dgm:pt>
    <dgm:pt modelId="{D57AFA00-B41B-496A-8839-09D12EB50E5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Soutien</a:t>
          </a:r>
          <a:r>
            <a:rPr lang="fr-FR" b="0"/>
            <a:t> à l’apprentissage</a:t>
          </a:r>
        </a:p>
      </dgm:t>
    </dgm:pt>
    <dgm:pt modelId="{D6088C1C-E85A-42CF-8D46-D476836EEEF9}" type="parTrans" cxnId="{16E1123B-7D3C-4EF1-9791-9326198DE721}">
      <dgm:prSet/>
      <dgm:spPr/>
    </dgm:pt>
    <dgm:pt modelId="{291FA81F-30F8-44FB-A9B0-C897B68FF0FE}" type="sibTrans" cxnId="{16E1123B-7D3C-4EF1-9791-9326198DE721}">
      <dgm:prSet/>
      <dgm:spPr/>
    </dgm:pt>
    <dgm:pt modelId="{D064F4C3-5857-459A-855B-74E1526EA5D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>
              <a:latin typeface="Arial" panose="020B0604020202020204"/>
            </a:rPr>
            <a:t>Soutien</a:t>
          </a:r>
          <a:r>
            <a:rPr lang="fr-FR"/>
            <a:t> financier</a:t>
          </a:r>
          <a:endParaRPr lang="fr-FR">
            <a:latin typeface="Arial" panose="020B0604020202020204"/>
          </a:endParaRPr>
        </a:p>
      </dgm:t>
    </dgm:pt>
    <dgm:pt modelId="{2C18F7EE-0CEC-4D97-A943-A7A40C7E0668}" type="parTrans" cxnId="{B275FD27-F8E5-4F8A-B810-B4DA68D8A9AF}">
      <dgm:prSet/>
      <dgm:spPr/>
    </dgm:pt>
    <dgm:pt modelId="{25498F93-213E-4D80-B0DA-1F3B1538B800}" type="sibTrans" cxnId="{B275FD27-F8E5-4F8A-B810-B4DA68D8A9AF}">
      <dgm:prSet/>
      <dgm:spPr/>
    </dgm:pt>
    <dgm:pt modelId="{4A6E5B5F-F8B0-444B-9819-FF40D9A876E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fr-FR" b="0">
              <a:latin typeface="Arial" panose="020B0604020202020204"/>
            </a:rPr>
            <a:t>Webinaires</a:t>
          </a:r>
          <a:r>
            <a:rPr lang="fr-FR" b="0"/>
            <a:t> ou encore des dossiers thématiques</a:t>
          </a:r>
        </a:p>
      </dgm:t>
    </dgm:pt>
    <dgm:pt modelId="{2200517C-08E4-4B67-8716-4029AA8193AB}" type="parTrans" cxnId="{5387DCB2-3ECC-48F1-A5C1-BFA7CEF3B92D}">
      <dgm:prSet/>
      <dgm:spPr/>
    </dgm:pt>
    <dgm:pt modelId="{D05E9573-90FB-4DE5-BB34-026EAB52AE22}" type="sibTrans" cxnId="{5387DCB2-3ECC-48F1-A5C1-BFA7CEF3B92D}">
      <dgm:prSet/>
      <dgm:spPr/>
    </dgm:pt>
    <dgm:pt modelId="{C0BE2FFE-FBFC-48EC-9E64-8CC05C1BBA8D}" type="pres">
      <dgm:prSet presAssocID="{FFAE04E4-8172-4069-819B-0B7E12A7EDE4}" presName="root" presStyleCnt="0">
        <dgm:presLayoutVars>
          <dgm:dir/>
          <dgm:resizeHandles val="exact"/>
        </dgm:presLayoutVars>
      </dgm:prSet>
      <dgm:spPr/>
    </dgm:pt>
    <dgm:pt modelId="{44B5E6B9-8FE6-4282-A192-9F34F1B3AC29}" type="pres">
      <dgm:prSet presAssocID="{D6F1409A-C051-4D38-BCB3-ED26029DA382}" presName="compNode" presStyleCnt="0"/>
      <dgm:spPr/>
    </dgm:pt>
    <dgm:pt modelId="{DCBC4F97-7A82-4B20-BF87-6D91B204C28C}" type="pres">
      <dgm:prSet presAssocID="{D6F1409A-C051-4D38-BCB3-ED26029DA382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FB4CAF05-1A82-4A81-BA8D-DBAED7829C8B}" type="pres">
      <dgm:prSet presAssocID="{D6F1409A-C051-4D38-BCB3-ED26029DA382}" presName="iconSpace" presStyleCnt="0"/>
      <dgm:spPr/>
    </dgm:pt>
    <dgm:pt modelId="{7B63035D-EAD5-439E-8899-B5FBEA0D09D0}" type="pres">
      <dgm:prSet presAssocID="{D6F1409A-C051-4D38-BCB3-ED26029DA382}" presName="parTx" presStyleLbl="revTx" presStyleIdx="0" presStyleCnt="6">
        <dgm:presLayoutVars>
          <dgm:chMax val="0"/>
          <dgm:chPref val="0"/>
        </dgm:presLayoutVars>
      </dgm:prSet>
      <dgm:spPr/>
    </dgm:pt>
    <dgm:pt modelId="{C1C527C2-5E5B-4BF4-B82D-B281B4B78E7E}" type="pres">
      <dgm:prSet presAssocID="{D6F1409A-C051-4D38-BCB3-ED26029DA382}" presName="txSpace" presStyleCnt="0"/>
      <dgm:spPr/>
    </dgm:pt>
    <dgm:pt modelId="{724F5942-6A61-45AE-8931-1A42E245BD59}" type="pres">
      <dgm:prSet presAssocID="{D6F1409A-C051-4D38-BCB3-ED26029DA382}" presName="desTx" presStyleLbl="revTx" presStyleIdx="1" presStyleCnt="6">
        <dgm:presLayoutVars/>
      </dgm:prSet>
      <dgm:spPr/>
    </dgm:pt>
    <dgm:pt modelId="{233FBECF-D786-414A-A266-580E248139D7}" type="pres">
      <dgm:prSet presAssocID="{667643DA-112E-4CC4-A10C-CEFE8ABE3A37}" presName="sibTrans" presStyleCnt="0"/>
      <dgm:spPr/>
    </dgm:pt>
    <dgm:pt modelId="{9CFE1135-AD64-411C-8DD4-0BF42623F597}" type="pres">
      <dgm:prSet presAssocID="{9578B066-6CAC-41F6-8EE0-4CB5119A37A6}" presName="compNode" presStyleCnt="0"/>
      <dgm:spPr/>
    </dgm:pt>
    <dgm:pt modelId="{DD55CB3E-EB60-4094-BA38-CCC4B886F8C3}" type="pres">
      <dgm:prSet presAssocID="{9578B066-6CAC-41F6-8EE0-4CB5119A37A6}" presName="iconRect" presStyleLbl="node1" presStyleIdx="1" presStyleCnt="3"/>
      <dgm:spPr/>
    </dgm:pt>
    <dgm:pt modelId="{27B0C0A3-45D0-4588-B605-C3321EB82D54}" type="pres">
      <dgm:prSet presAssocID="{9578B066-6CAC-41F6-8EE0-4CB5119A37A6}" presName="iconSpace" presStyleCnt="0"/>
      <dgm:spPr/>
    </dgm:pt>
    <dgm:pt modelId="{9FF924C3-68A1-4B91-B4DD-275621E6770B}" type="pres">
      <dgm:prSet presAssocID="{9578B066-6CAC-41F6-8EE0-4CB5119A37A6}" presName="parTx" presStyleLbl="revTx" presStyleIdx="2" presStyleCnt="6">
        <dgm:presLayoutVars>
          <dgm:chMax val="0"/>
          <dgm:chPref val="0"/>
        </dgm:presLayoutVars>
      </dgm:prSet>
      <dgm:spPr/>
    </dgm:pt>
    <dgm:pt modelId="{D63007D2-53C2-4BE7-8DD5-BD7A6E0C68C1}" type="pres">
      <dgm:prSet presAssocID="{9578B066-6CAC-41F6-8EE0-4CB5119A37A6}" presName="txSpace" presStyleCnt="0"/>
      <dgm:spPr/>
    </dgm:pt>
    <dgm:pt modelId="{658D675B-01FE-4CF1-8645-866EF5DCDE80}" type="pres">
      <dgm:prSet presAssocID="{9578B066-6CAC-41F6-8EE0-4CB5119A37A6}" presName="desTx" presStyleLbl="revTx" presStyleIdx="3" presStyleCnt="6">
        <dgm:presLayoutVars/>
      </dgm:prSet>
      <dgm:spPr/>
    </dgm:pt>
    <dgm:pt modelId="{39BDD2B0-69F7-4678-BD6E-60BC92007E92}" type="pres">
      <dgm:prSet presAssocID="{CD2416D0-0813-4737-8DCE-A4CE10528BDC}" presName="sibTrans" presStyleCnt="0"/>
      <dgm:spPr/>
    </dgm:pt>
    <dgm:pt modelId="{CCCE4D70-32D3-4BA5-A50C-32DC8E8592EC}" type="pres">
      <dgm:prSet presAssocID="{644A5078-BE9E-4E33-894E-92A9FDA8AF24}" presName="compNode" presStyleCnt="0"/>
      <dgm:spPr/>
    </dgm:pt>
    <dgm:pt modelId="{71F9CE8F-DFE0-477A-93FC-5DFEC67BCB62}" type="pres">
      <dgm:prSet presAssocID="{644A5078-BE9E-4E33-894E-92A9FDA8AF24}" presName="iconRect" presStyleLbl="nod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BDF3502-9CAD-45F3-AF7C-FB54C760B8CE}" type="pres">
      <dgm:prSet presAssocID="{644A5078-BE9E-4E33-894E-92A9FDA8AF24}" presName="iconSpace" presStyleCnt="0"/>
      <dgm:spPr/>
    </dgm:pt>
    <dgm:pt modelId="{841496A4-EC4E-4F89-A8C2-CD1B55E2C714}" type="pres">
      <dgm:prSet presAssocID="{644A5078-BE9E-4E33-894E-92A9FDA8AF24}" presName="parTx" presStyleLbl="revTx" presStyleIdx="4" presStyleCnt="6">
        <dgm:presLayoutVars>
          <dgm:chMax val="0"/>
          <dgm:chPref val="0"/>
        </dgm:presLayoutVars>
      </dgm:prSet>
      <dgm:spPr/>
    </dgm:pt>
    <dgm:pt modelId="{86CCB6D6-378E-4FC7-B590-C928777C30E9}" type="pres">
      <dgm:prSet presAssocID="{644A5078-BE9E-4E33-894E-92A9FDA8AF24}" presName="txSpace" presStyleCnt="0"/>
      <dgm:spPr/>
    </dgm:pt>
    <dgm:pt modelId="{F1285980-7815-4FD4-B68B-4D060C309F33}" type="pres">
      <dgm:prSet presAssocID="{644A5078-BE9E-4E33-894E-92A9FDA8AF24}" presName="desTx" presStyleLbl="revTx" presStyleIdx="5" presStyleCnt="6">
        <dgm:presLayoutVars/>
      </dgm:prSet>
      <dgm:spPr/>
    </dgm:pt>
  </dgm:ptLst>
  <dgm:cxnLst>
    <dgm:cxn modelId="{7D3D6F03-9A4B-46B9-A42A-45EF23122EFF}" srcId="{D6F1409A-C051-4D38-BCB3-ED26029DA382}" destId="{EA06090E-3487-49DD-B2E7-A0D1DFB559D2}" srcOrd="1" destOrd="0" parTransId="{BEBF9268-F204-4759-9EDE-2AE974FA6605}" sibTransId="{6EEAB6BF-87CB-4E3F-B7B6-D27EAE6985C9}"/>
    <dgm:cxn modelId="{2F9A2B1B-155B-401F-AF5A-29F2AE0471C0}" type="presOf" srcId="{EA06090E-3487-49DD-B2E7-A0D1DFB559D2}" destId="{724F5942-6A61-45AE-8931-1A42E245BD59}" srcOrd="0" destOrd="1" presId="urn:microsoft.com/office/officeart/2018/2/layout/IconLabelDescriptionList"/>
    <dgm:cxn modelId="{DAAD4A24-D7AC-42D4-A08A-1C33B368A866}" type="presOf" srcId="{FD5CD834-3AB4-4085-B4B5-C6C55B9CB9F4}" destId="{658D675B-01FE-4CF1-8645-866EF5DCDE80}" srcOrd="0" destOrd="1" presId="urn:microsoft.com/office/officeart/2018/2/layout/IconLabelDescriptionList"/>
    <dgm:cxn modelId="{B275FD27-F8E5-4F8A-B810-B4DA68D8A9AF}" srcId="{644A5078-BE9E-4E33-894E-92A9FDA8AF24}" destId="{D064F4C3-5857-459A-855B-74E1526EA5D6}" srcOrd="2" destOrd="0" parTransId="{2C18F7EE-0CEC-4D97-A943-A7A40C7E0668}" sibTransId="{25498F93-213E-4D80-B0DA-1F3B1538B800}"/>
    <dgm:cxn modelId="{E4131C29-9D00-44D7-87D6-1879DA50EC86}" srcId="{D6F1409A-C051-4D38-BCB3-ED26029DA382}" destId="{62825A13-37C6-4011-8E55-BC1D007B967E}" srcOrd="0" destOrd="0" parTransId="{E30D7113-2EDF-478D-8553-242CFF608839}" sibTransId="{96638F7D-BDAF-4CDB-A81B-660B53C6AE99}"/>
    <dgm:cxn modelId="{BBA93731-7676-4507-AA8A-C6F9D530A694}" srcId="{644A5078-BE9E-4E33-894E-92A9FDA8AF24}" destId="{D164AE69-F35C-4ABD-ACA0-01338681C497}" srcOrd="0" destOrd="0" parTransId="{93290144-C1E0-4857-8E0D-75D53E22FB80}" sibTransId="{477C8A9B-12B9-4291-BB54-531D4524F48F}"/>
    <dgm:cxn modelId="{4D88BC36-ED41-4D7C-B27B-A8591CBFE1AC}" type="presOf" srcId="{644A5078-BE9E-4E33-894E-92A9FDA8AF24}" destId="{841496A4-EC4E-4F89-A8C2-CD1B55E2C714}" srcOrd="0" destOrd="0" presId="urn:microsoft.com/office/officeart/2018/2/layout/IconLabelDescriptionList"/>
    <dgm:cxn modelId="{16E1123B-7D3C-4EF1-9791-9326198DE721}" srcId="{644A5078-BE9E-4E33-894E-92A9FDA8AF24}" destId="{D57AFA00-B41B-496A-8839-09D12EB50E5B}" srcOrd="1" destOrd="0" parTransId="{D6088C1C-E85A-42CF-8D46-D476836EEEF9}" sibTransId="{291FA81F-30F8-44FB-A9B0-C897B68FF0FE}"/>
    <dgm:cxn modelId="{6E38E15E-2986-40AD-BFCF-FB25F58B5F06}" type="presOf" srcId="{D064F4C3-5857-459A-855B-74E1526EA5D6}" destId="{F1285980-7815-4FD4-B68B-4D060C309F33}" srcOrd="0" destOrd="2" presId="urn:microsoft.com/office/officeart/2018/2/layout/IconLabelDescriptionList"/>
    <dgm:cxn modelId="{B3675763-4AF6-46EA-BB08-3983968CA597}" srcId="{9578B066-6CAC-41F6-8EE0-4CB5119A37A6}" destId="{A58DC1D1-106B-4E66-995E-7F90983C2B5C}" srcOrd="2" destOrd="0" parTransId="{9AC545CB-1054-4761-8951-A434CCE54F52}" sibTransId="{DC2CC11F-611E-4342-8713-78F1CF6385AC}"/>
    <dgm:cxn modelId="{38D6F748-D13A-4D82-AEBF-43891E546483}" type="presOf" srcId="{35974D49-9254-45E5-A67B-AB36D548E507}" destId="{658D675B-01FE-4CF1-8645-866EF5DCDE80}" srcOrd="0" destOrd="0" presId="urn:microsoft.com/office/officeart/2018/2/layout/IconLabelDescriptionList"/>
    <dgm:cxn modelId="{4B021150-F57E-422F-B0DF-5BE218D0807B}" type="presOf" srcId="{D57AFA00-B41B-496A-8839-09D12EB50E5B}" destId="{F1285980-7815-4FD4-B68B-4D060C309F33}" srcOrd="0" destOrd="1" presId="urn:microsoft.com/office/officeart/2018/2/layout/IconLabelDescriptionList"/>
    <dgm:cxn modelId="{1D084052-E05C-4EBA-9394-D32AF9A18F4F}" srcId="{644A5078-BE9E-4E33-894E-92A9FDA8AF24}" destId="{75E3343C-65C3-4BA2-9FEE-4BB00EEEA4EA}" srcOrd="4" destOrd="0" parTransId="{37CC1AF7-20D0-48E2-BE75-1994EBFD01EB}" sibTransId="{B729AA65-3850-4B5B-8712-05394F7AD8C3}"/>
    <dgm:cxn modelId="{DF964974-2BA5-4ECA-863B-3929BC3212F1}" srcId="{9578B066-6CAC-41F6-8EE0-4CB5119A37A6}" destId="{FD5CD834-3AB4-4085-B4B5-C6C55B9CB9F4}" srcOrd="1" destOrd="0" parTransId="{24E6BDAC-A0FF-4AE1-A852-E2D3FD350A61}" sibTransId="{31F4E6F8-F659-481D-9407-91D75DF98F47}"/>
    <dgm:cxn modelId="{BB62AB7C-F386-423F-85CC-FE3127479479}" type="presOf" srcId="{4A6E5B5F-F8B0-444B-9819-FF40D9A876EC}" destId="{F1285980-7815-4FD4-B68B-4D060C309F33}" srcOrd="0" destOrd="3" presId="urn:microsoft.com/office/officeart/2018/2/layout/IconLabelDescriptionList"/>
    <dgm:cxn modelId="{0CC0D989-CD2C-4502-8644-AB53BF657CFE}" srcId="{9578B066-6CAC-41F6-8EE0-4CB5119A37A6}" destId="{35974D49-9254-45E5-A67B-AB36D548E507}" srcOrd="0" destOrd="0" parTransId="{6B45717D-6849-4465-8C76-73D0DA8C57BE}" sibTransId="{F4E3CEB3-405C-4750-87C2-5CAD0A0F69E4}"/>
    <dgm:cxn modelId="{2EAD1391-92CF-4FE9-A8AC-CD3127A1CA3D}" type="presOf" srcId="{D164AE69-F35C-4ABD-ACA0-01338681C497}" destId="{F1285980-7815-4FD4-B68B-4D060C309F33}" srcOrd="0" destOrd="0" presId="urn:microsoft.com/office/officeart/2018/2/layout/IconLabelDescriptionList"/>
    <dgm:cxn modelId="{A500329E-170A-4EDC-BE4A-71E0ACCBF3E8}" type="presOf" srcId="{A58DC1D1-106B-4E66-995E-7F90983C2B5C}" destId="{658D675B-01FE-4CF1-8645-866EF5DCDE80}" srcOrd="0" destOrd="2" presId="urn:microsoft.com/office/officeart/2018/2/layout/IconLabelDescriptionList"/>
    <dgm:cxn modelId="{6837C3A7-0A59-4325-948C-1EEAE64AD4CE}" srcId="{FFAE04E4-8172-4069-819B-0B7E12A7EDE4}" destId="{9578B066-6CAC-41F6-8EE0-4CB5119A37A6}" srcOrd="1" destOrd="0" parTransId="{F8E1EE7D-67EB-4BE6-9219-408ADED5DF0A}" sibTransId="{CD2416D0-0813-4737-8DCE-A4CE10528BDC}"/>
    <dgm:cxn modelId="{183A39B1-A387-4319-BE33-EC55143BC27C}" srcId="{FFAE04E4-8172-4069-819B-0B7E12A7EDE4}" destId="{644A5078-BE9E-4E33-894E-92A9FDA8AF24}" srcOrd="2" destOrd="0" parTransId="{1622CA56-2110-4087-81A2-600015A6B776}" sibTransId="{7133C1E0-F5B7-4FD1-B987-787B52B65B0C}"/>
    <dgm:cxn modelId="{A81107B2-1C20-4631-8CE5-6A9CDE975A62}" type="presOf" srcId="{9578B066-6CAC-41F6-8EE0-4CB5119A37A6}" destId="{9FF924C3-68A1-4B91-B4DD-275621E6770B}" srcOrd="0" destOrd="0" presId="urn:microsoft.com/office/officeart/2018/2/layout/IconLabelDescriptionList"/>
    <dgm:cxn modelId="{5387DCB2-3ECC-48F1-A5C1-BFA7CEF3B92D}" srcId="{644A5078-BE9E-4E33-894E-92A9FDA8AF24}" destId="{4A6E5B5F-F8B0-444B-9819-FF40D9A876EC}" srcOrd="3" destOrd="0" parTransId="{2200517C-08E4-4B67-8716-4029AA8193AB}" sibTransId="{D05E9573-90FB-4DE5-BB34-026EAB52AE22}"/>
    <dgm:cxn modelId="{9C9110C8-D771-4B74-A7A3-993D964F9117}" type="presOf" srcId="{FFAE04E4-8172-4069-819B-0B7E12A7EDE4}" destId="{C0BE2FFE-FBFC-48EC-9E64-8CC05C1BBA8D}" srcOrd="0" destOrd="0" presId="urn:microsoft.com/office/officeart/2018/2/layout/IconLabelDescriptionList"/>
    <dgm:cxn modelId="{090989CF-FB6B-4567-9FC6-AA0006B83BE0}" type="presOf" srcId="{D6F1409A-C051-4D38-BCB3-ED26029DA382}" destId="{7B63035D-EAD5-439E-8899-B5FBEA0D09D0}" srcOrd="0" destOrd="0" presId="urn:microsoft.com/office/officeart/2018/2/layout/IconLabelDescriptionList"/>
    <dgm:cxn modelId="{96FD96D6-7745-4D9C-B45E-F24B30705984}" type="presOf" srcId="{62825A13-37C6-4011-8E55-BC1D007B967E}" destId="{724F5942-6A61-45AE-8931-1A42E245BD59}" srcOrd="0" destOrd="0" presId="urn:microsoft.com/office/officeart/2018/2/layout/IconLabelDescriptionList"/>
    <dgm:cxn modelId="{7C8211EF-E50C-433B-8AA3-1382A599B003}" type="presOf" srcId="{75E3343C-65C3-4BA2-9FEE-4BB00EEEA4EA}" destId="{F1285980-7815-4FD4-B68B-4D060C309F33}" srcOrd="0" destOrd="4" presId="urn:microsoft.com/office/officeart/2018/2/layout/IconLabelDescriptionList"/>
    <dgm:cxn modelId="{42C266F4-1D0B-4052-AF77-D1F1BFBE10AD}" srcId="{FFAE04E4-8172-4069-819B-0B7E12A7EDE4}" destId="{D6F1409A-C051-4D38-BCB3-ED26029DA382}" srcOrd="0" destOrd="0" parTransId="{FB3358E6-A661-4E16-B835-2217B6CDDADA}" sibTransId="{667643DA-112E-4CC4-A10C-CEFE8ABE3A37}"/>
    <dgm:cxn modelId="{9589F414-13A7-48D3-A8CE-ED3CB3C353FC}" type="presParOf" srcId="{C0BE2FFE-FBFC-48EC-9E64-8CC05C1BBA8D}" destId="{44B5E6B9-8FE6-4282-A192-9F34F1B3AC29}" srcOrd="0" destOrd="0" presId="urn:microsoft.com/office/officeart/2018/2/layout/IconLabelDescriptionList"/>
    <dgm:cxn modelId="{43CC1F9F-CDAF-4C33-A86B-DAC1046C4BDF}" type="presParOf" srcId="{44B5E6B9-8FE6-4282-A192-9F34F1B3AC29}" destId="{DCBC4F97-7A82-4B20-BF87-6D91B204C28C}" srcOrd="0" destOrd="0" presId="urn:microsoft.com/office/officeart/2018/2/layout/IconLabelDescriptionList"/>
    <dgm:cxn modelId="{5976F8A6-A461-409C-ABAE-D753BD1D3F1D}" type="presParOf" srcId="{44B5E6B9-8FE6-4282-A192-9F34F1B3AC29}" destId="{FB4CAF05-1A82-4A81-BA8D-DBAED7829C8B}" srcOrd="1" destOrd="0" presId="urn:microsoft.com/office/officeart/2018/2/layout/IconLabelDescriptionList"/>
    <dgm:cxn modelId="{100E04B9-2AF9-48FB-988A-DF701B02C4BA}" type="presParOf" srcId="{44B5E6B9-8FE6-4282-A192-9F34F1B3AC29}" destId="{7B63035D-EAD5-439E-8899-B5FBEA0D09D0}" srcOrd="2" destOrd="0" presId="urn:microsoft.com/office/officeart/2018/2/layout/IconLabelDescriptionList"/>
    <dgm:cxn modelId="{9D04B86A-8B6A-4BBA-8EA5-F53F1681E98E}" type="presParOf" srcId="{44B5E6B9-8FE6-4282-A192-9F34F1B3AC29}" destId="{C1C527C2-5E5B-4BF4-B82D-B281B4B78E7E}" srcOrd="3" destOrd="0" presId="urn:microsoft.com/office/officeart/2018/2/layout/IconLabelDescriptionList"/>
    <dgm:cxn modelId="{EBAE6094-35DF-4413-9986-EF11CD3DAF55}" type="presParOf" srcId="{44B5E6B9-8FE6-4282-A192-9F34F1B3AC29}" destId="{724F5942-6A61-45AE-8931-1A42E245BD59}" srcOrd="4" destOrd="0" presId="urn:microsoft.com/office/officeart/2018/2/layout/IconLabelDescriptionList"/>
    <dgm:cxn modelId="{E7022E13-576D-4E42-A453-8FB3C2F20D89}" type="presParOf" srcId="{C0BE2FFE-FBFC-48EC-9E64-8CC05C1BBA8D}" destId="{233FBECF-D786-414A-A266-580E248139D7}" srcOrd="1" destOrd="0" presId="urn:microsoft.com/office/officeart/2018/2/layout/IconLabelDescriptionList"/>
    <dgm:cxn modelId="{E4D581CC-B6CA-4AED-B892-D6D457E72D7E}" type="presParOf" srcId="{C0BE2FFE-FBFC-48EC-9E64-8CC05C1BBA8D}" destId="{9CFE1135-AD64-411C-8DD4-0BF42623F597}" srcOrd="2" destOrd="0" presId="urn:microsoft.com/office/officeart/2018/2/layout/IconLabelDescriptionList"/>
    <dgm:cxn modelId="{88698F8C-5F8A-49F1-9217-A048FF2EA138}" type="presParOf" srcId="{9CFE1135-AD64-411C-8DD4-0BF42623F597}" destId="{DD55CB3E-EB60-4094-BA38-CCC4B886F8C3}" srcOrd="0" destOrd="0" presId="urn:microsoft.com/office/officeart/2018/2/layout/IconLabelDescriptionList"/>
    <dgm:cxn modelId="{935A6D08-1563-476D-B104-B9BDB94885D7}" type="presParOf" srcId="{9CFE1135-AD64-411C-8DD4-0BF42623F597}" destId="{27B0C0A3-45D0-4588-B605-C3321EB82D54}" srcOrd="1" destOrd="0" presId="urn:microsoft.com/office/officeart/2018/2/layout/IconLabelDescriptionList"/>
    <dgm:cxn modelId="{8D95F3F1-52FB-486D-A3D7-82C9A7DDE0AA}" type="presParOf" srcId="{9CFE1135-AD64-411C-8DD4-0BF42623F597}" destId="{9FF924C3-68A1-4B91-B4DD-275621E6770B}" srcOrd="2" destOrd="0" presId="urn:microsoft.com/office/officeart/2018/2/layout/IconLabelDescriptionList"/>
    <dgm:cxn modelId="{5B9F1AC0-A421-406C-A95A-2FCFC9D95ABB}" type="presParOf" srcId="{9CFE1135-AD64-411C-8DD4-0BF42623F597}" destId="{D63007D2-53C2-4BE7-8DD5-BD7A6E0C68C1}" srcOrd="3" destOrd="0" presId="urn:microsoft.com/office/officeart/2018/2/layout/IconLabelDescriptionList"/>
    <dgm:cxn modelId="{A86CC731-0A1B-4171-BAE1-537D17F320DE}" type="presParOf" srcId="{9CFE1135-AD64-411C-8DD4-0BF42623F597}" destId="{658D675B-01FE-4CF1-8645-866EF5DCDE80}" srcOrd="4" destOrd="0" presId="urn:microsoft.com/office/officeart/2018/2/layout/IconLabelDescriptionList"/>
    <dgm:cxn modelId="{A8BCCDE6-0756-4722-B084-2CD2AE35D2C7}" type="presParOf" srcId="{C0BE2FFE-FBFC-48EC-9E64-8CC05C1BBA8D}" destId="{39BDD2B0-69F7-4678-BD6E-60BC92007E92}" srcOrd="3" destOrd="0" presId="urn:microsoft.com/office/officeart/2018/2/layout/IconLabelDescriptionList"/>
    <dgm:cxn modelId="{4F933321-B71A-4B5D-8301-5051A72FBF01}" type="presParOf" srcId="{C0BE2FFE-FBFC-48EC-9E64-8CC05C1BBA8D}" destId="{CCCE4D70-32D3-4BA5-A50C-32DC8E8592EC}" srcOrd="4" destOrd="0" presId="urn:microsoft.com/office/officeart/2018/2/layout/IconLabelDescriptionList"/>
    <dgm:cxn modelId="{34F62C40-3074-4DC5-9FF5-79D77BC96D5C}" type="presParOf" srcId="{CCCE4D70-32D3-4BA5-A50C-32DC8E8592EC}" destId="{71F9CE8F-DFE0-477A-93FC-5DFEC67BCB62}" srcOrd="0" destOrd="0" presId="urn:microsoft.com/office/officeart/2018/2/layout/IconLabelDescriptionList"/>
    <dgm:cxn modelId="{F2E2E962-CCE0-4B95-B420-D052B6CDB81C}" type="presParOf" srcId="{CCCE4D70-32D3-4BA5-A50C-32DC8E8592EC}" destId="{9BDF3502-9CAD-45F3-AF7C-FB54C760B8CE}" srcOrd="1" destOrd="0" presId="urn:microsoft.com/office/officeart/2018/2/layout/IconLabelDescriptionList"/>
    <dgm:cxn modelId="{4537610F-73EC-4E3A-ADFE-1580A5FFD204}" type="presParOf" srcId="{CCCE4D70-32D3-4BA5-A50C-32DC8E8592EC}" destId="{841496A4-EC4E-4F89-A8C2-CD1B55E2C714}" srcOrd="2" destOrd="0" presId="urn:microsoft.com/office/officeart/2018/2/layout/IconLabelDescriptionList"/>
    <dgm:cxn modelId="{4704D8EF-B090-4F0B-9BAD-233CAC4DCCAE}" type="presParOf" srcId="{CCCE4D70-32D3-4BA5-A50C-32DC8E8592EC}" destId="{86CCB6D6-378E-4FC7-B590-C928777C30E9}" srcOrd="3" destOrd="0" presId="urn:microsoft.com/office/officeart/2018/2/layout/IconLabelDescriptionList"/>
    <dgm:cxn modelId="{23EB01E5-84FD-4558-9228-87627B05F63F}" type="presParOf" srcId="{CCCE4D70-32D3-4BA5-A50C-32DC8E8592EC}" destId="{F1285980-7815-4FD4-B68B-4D060C309F33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7F3B3-8C3B-4672-89C8-E72326105BC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AD858D6-08AB-4DCE-ACB3-118D07C2CDB4}">
      <dgm:prSet/>
      <dgm:spPr/>
      <dgm:t>
        <a:bodyPr/>
        <a:lstStyle/>
        <a:p>
          <a:pPr>
            <a:defRPr cap="all"/>
          </a:pPr>
          <a:r>
            <a:rPr lang="fr-FR"/>
            <a:t>Prise ou reprise de contact avec les étudiants.es</a:t>
          </a:r>
          <a:endParaRPr lang="en-US"/>
        </a:p>
      </dgm:t>
    </dgm:pt>
    <dgm:pt modelId="{636B98FE-4577-46E7-8E55-168CF134B81D}" type="parTrans" cxnId="{DB3086A1-0B7E-4461-88F5-C18A74C439AC}">
      <dgm:prSet/>
      <dgm:spPr/>
      <dgm:t>
        <a:bodyPr/>
        <a:lstStyle/>
        <a:p>
          <a:endParaRPr lang="en-US"/>
        </a:p>
      </dgm:t>
    </dgm:pt>
    <dgm:pt modelId="{14C70500-819A-4186-BDC0-F3FAB2233BF3}" type="sibTrans" cxnId="{DB3086A1-0B7E-4461-88F5-C18A74C439AC}">
      <dgm:prSet/>
      <dgm:spPr/>
      <dgm:t>
        <a:bodyPr/>
        <a:lstStyle/>
        <a:p>
          <a:endParaRPr lang="en-US"/>
        </a:p>
      </dgm:t>
    </dgm:pt>
    <dgm:pt modelId="{E1BC2BB7-6CD1-41E5-BF17-0D74815EC25B}">
      <dgm:prSet/>
      <dgm:spPr/>
      <dgm:t>
        <a:bodyPr/>
        <a:lstStyle/>
        <a:p>
          <a:pPr>
            <a:defRPr cap="all"/>
          </a:pPr>
          <a:r>
            <a:rPr lang="fr-FR"/>
            <a:t>Accompagnement et encouragement</a:t>
          </a:r>
          <a:endParaRPr lang="en-US"/>
        </a:p>
      </dgm:t>
    </dgm:pt>
    <dgm:pt modelId="{218BB24B-CA6D-4531-8F15-041B99D20E6F}" type="parTrans" cxnId="{F08DA609-F13F-4946-B127-50009E2C6B7B}">
      <dgm:prSet/>
      <dgm:spPr/>
      <dgm:t>
        <a:bodyPr/>
        <a:lstStyle/>
        <a:p>
          <a:endParaRPr lang="en-US"/>
        </a:p>
      </dgm:t>
    </dgm:pt>
    <dgm:pt modelId="{BF1B2CA8-4874-4BBD-8EFC-170165DF804A}" type="sibTrans" cxnId="{F08DA609-F13F-4946-B127-50009E2C6B7B}">
      <dgm:prSet/>
      <dgm:spPr/>
      <dgm:t>
        <a:bodyPr/>
        <a:lstStyle/>
        <a:p>
          <a:endParaRPr lang="en-US"/>
        </a:p>
      </dgm:t>
    </dgm:pt>
    <dgm:pt modelId="{2B24CF68-79F7-46BC-B11D-2A5DC742571F}">
      <dgm:prSet/>
      <dgm:spPr/>
      <dgm:t>
        <a:bodyPr/>
        <a:lstStyle/>
        <a:p>
          <a:pPr>
            <a:defRPr cap="all"/>
          </a:pPr>
          <a:r>
            <a:rPr lang="fr-FR"/>
            <a:t>Encadrement et rétroaction</a:t>
          </a:r>
          <a:endParaRPr lang="en-US"/>
        </a:p>
      </dgm:t>
    </dgm:pt>
    <dgm:pt modelId="{31AD816F-5F1E-41C7-ACA1-FB83D06973BC}" type="parTrans" cxnId="{1573A30A-49AE-45E5-8961-F50596C23450}">
      <dgm:prSet/>
      <dgm:spPr/>
      <dgm:t>
        <a:bodyPr/>
        <a:lstStyle/>
        <a:p>
          <a:endParaRPr lang="en-US"/>
        </a:p>
      </dgm:t>
    </dgm:pt>
    <dgm:pt modelId="{3A5CFFDB-CD8B-4FB9-931E-23EAA0069A61}" type="sibTrans" cxnId="{1573A30A-49AE-45E5-8961-F50596C23450}">
      <dgm:prSet/>
      <dgm:spPr/>
      <dgm:t>
        <a:bodyPr/>
        <a:lstStyle/>
        <a:p>
          <a:endParaRPr lang="en-US"/>
        </a:p>
      </dgm:t>
    </dgm:pt>
    <dgm:pt modelId="{5ACDA49B-64F5-480A-941A-0EB61C4DACF8}" type="pres">
      <dgm:prSet presAssocID="{53C7F3B3-8C3B-4672-89C8-E72326105BC2}" presName="root" presStyleCnt="0">
        <dgm:presLayoutVars>
          <dgm:dir/>
          <dgm:resizeHandles val="exact"/>
        </dgm:presLayoutVars>
      </dgm:prSet>
      <dgm:spPr/>
    </dgm:pt>
    <dgm:pt modelId="{46D4E0D3-65EE-4ED0-8A95-5CB9C3457AF8}" type="pres">
      <dgm:prSet presAssocID="{8AD858D6-08AB-4DCE-ACB3-118D07C2CDB4}" presName="compNode" presStyleCnt="0"/>
      <dgm:spPr/>
    </dgm:pt>
    <dgm:pt modelId="{F6CACDF1-6F94-4AF7-BAC5-8F4583FBD380}" type="pres">
      <dgm:prSet presAssocID="{8AD858D6-08AB-4DCE-ACB3-118D07C2CDB4}" presName="iconBgRect" presStyleLbl="bgShp" presStyleIdx="0" presStyleCnt="3"/>
      <dgm:spPr/>
    </dgm:pt>
    <dgm:pt modelId="{25402BA9-7AAA-4D07-8682-7031D158883C}" type="pres">
      <dgm:prSet presAssocID="{8AD858D6-08AB-4DCE-ACB3-118D07C2CD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CFC8909F-5688-4EFB-BE3E-96373E103748}" type="pres">
      <dgm:prSet presAssocID="{8AD858D6-08AB-4DCE-ACB3-118D07C2CDB4}" presName="spaceRect" presStyleCnt="0"/>
      <dgm:spPr/>
    </dgm:pt>
    <dgm:pt modelId="{47251BB1-F640-42A0-91EB-827D4B095BAA}" type="pres">
      <dgm:prSet presAssocID="{8AD858D6-08AB-4DCE-ACB3-118D07C2CDB4}" presName="textRect" presStyleLbl="revTx" presStyleIdx="0" presStyleCnt="3">
        <dgm:presLayoutVars>
          <dgm:chMax val="1"/>
          <dgm:chPref val="1"/>
        </dgm:presLayoutVars>
      </dgm:prSet>
      <dgm:spPr/>
    </dgm:pt>
    <dgm:pt modelId="{EAFF4C0F-EF40-40BE-9325-3316FEBBAE22}" type="pres">
      <dgm:prSet presAssocID="{14C70500-819A-4186-BDC0-F3FAB2233BF3}" presName="sibTrans" presStyleCnt="0"/>
      <dgm:spPr/>
    </dgm:pt>
    <dgm:pt modelId="{71E120DD-1EC8-4F3D-AC49-3C56CFFC7FA5}" type="pres">
      <dgm:prSet presAssocID="{E1BC2BB7-6CD1-41E5-BF17-0D74815EC25B}" presName="compNode" presStyleCnt="0"/>
      <dgm:spPr/>
    </dgm:pt>
    <dgm:pt modelId="{D861BEB5-A678-46F5-8A57-3A34B60F20DB}" type="pres">
      <dgm:prSet presAssocID="{E1BC2BB7-6CD1-41E5-BF17-0D74815EC25B}" presName="iconBgRect" presStyleLbl="bgShp" presStyleIdx="1" presStyleCnt="3"/>
      <dgm:spPr/>
    </dgm:pt>
    <dgm:pt modelId="{95F4D5F7-2E17-401E-BE97-FA524527BE8B}" type="pres">
      <dgm:prSet presAssocID="{E1BC2BB7-6CD1-41E5-BF17-0D74815EC25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21EA6EE8-96D6-4266-B547-16815494AEAA}" type="pres">
      <dgm:prSet presAssocID="{E1BC2BB7-6CD1-41E5-BF17-0D74815EC25B}" presName="spaceRect" presStyleCnt="0"/>
      <dgm:spPr/>
    </dgm:pt>
    <dgm:pt modelId="{0AC9695C-AC09-444F-9A48-1C403BFDC36A}" type="pres">
      <dgm:prSet presAssocID="{E1BC2BB7-6CD1-41E5-BF17-0D74815EC25B}" presName="textRect" presStyleLbl="revTx" presStyleIdx="1" presStyleCnt="3">
        <dgm:presLayoutVars>
          <dgm:chMax val="1"/>
          <dgm:chPref val="1"/>
        </dgm:presLayoutVars>
      </dgm:prSet>
      <dgm:spPr/>
    </dgm:pt>
    <dgm:pt modelId="{1284C938-ABA3-4C8D-9582-BE12F3ABEEA0}" type="pres">
      <dgm:prSet presAssocID="{BF1B2CA8-4874-4BBD-8EFC-170165DF804A}" presName="sibTrans" presStyleCnt="0"/>
      <dgm:spPr/>
    </dgm:pt>
    <dgm:pt modelId="{093C74A8-2188-4A86-BA31-F321CC6B4BAE}" type="pres">
      <dgm:prSet presAssocID="{2B24CF68-79F7-46BC-B11D-2A5DC742571F}" presName="compNode" presStyleCnt="0"/>
      <dgm:spPr/>
    </dgm:pt>
    <dgm:pt modelId="{6B7B9A19-02CD-4F1B-8319-71E42C8060FD}" type="pres">
      <dgm:prSet presAssocID="{2B24CF68-79F7-46BC-B11D-2A5DC742571F}" presName="iconBgRect" presStyleLbl="bgShp" presStyleIdx="2" presStyleCnt="3"/>
      <dgm:spPr/>
    </dgm:pt>
    <dgm:pt modelId="{6730AA1C-3AC9-4730-89E7-DA009418765B}" type="pres">
      <dgm:prSet presAssocID="{2B24CF68-79F7-46BC-B11D-2A5DC742571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D260BBA-F13C-45BF-A2A5-A47D95BC965B}" type="pres">
      <dgm:prSet presAssocID="{2B24CF68-79F7-46BC-B11D-2A5DC742571F}" presName="spaceRect" presStyleCnt="0"/>
      <dgm:spPr/>
    </dgm:pt>
    <dgm:pt modelId="{15ADD940-4EC5-4294-9C16-267817B3E879}" type="pres">
      <dgm:prSet presAssocID="{2B24CF68-79F7-46BC-B11D-2A5DC742571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08DA609-F13F-4946-B127-50009E2C6B7B}" srcId="{53C7F3B3-8C3B-4672-89C8-E72326105BC2}" destId="{E1BC2BB7-6CD1-41E5-BF17-0D74815EC25B}" srcOrd="1" destOrd="0" parTransId="{218BB24B-CA6D-4531-8F15-041B99D20E6F}" sibTransId="{BF1B2CA8-4874-4BBD-8EFC-170165DF804A}"/>
    <dgm:cxn modelId="{1573A30A-49AE-45E5-8961-F50596C23450}" srcId="{53C7F3B3-8C3B-4672-89C8-E72326105BC2}" destId="{2B24CF68-79F7-46BC-B11D-2A5DC742571F}" srcOrd="2" destOrd="0" parTransId="{31AD816F-5F1E-41C7-ACA1-FB83D06973BC}" sibTransId="{3A5CFFDB-CD8B-4FB9-931E-23EAA0069A61}"/>
    <dgm:cxn modelId="{062C584C-154E-40E9-BD6B-50153AA338FA}" type="presOf" srcId="{8AD858D6-08AB-4DCE-ACB3-118D07C2CDB4}" destId="{47251BB1-F640-42A0-91EB-827D4B095BAA}" srcOrd="0" destOrd="0" presId="urn:microsoft.com/office/officeart/2018/5/layout/IconCircleLabelList"/>
    <dgm:cxn modelId="{0BDB9F70-8639-4915-B1DC-CB8F6EF1F2EB}" type="presOf" srcId="{E1BC2BB7-6CD1-41E5-BF17-0D74815EC25B}" destId="{0AC9695C-AC09-444F-9A48-1C403BFDC36A}" srcOrd="0" destOrd="0" presId="urn:microsoft.com/office/officeart/2018/5/layout/IconCircleLabelList"/>
    <dgm:cxn modelId="{49135984-B533-43AE-93CB-359ACC5373DE}" type="presOf" srcId="{2B24CF68-79F7-46BC-B11D-2A5DC742571F}" destId="{15ADD940-4EC5-4294-9C16-267817B3E879}" srcOrd="0" destOrd="0" presId="urn:microsoft.com/office/officeart/2018/5/layout/IconCircleLabelList"/>
    <dgm:cxn modelId="{DB3086A1-0B7E-4461-88F5-C18A74C439AC}" srcId="{53C7F3B3-8C3B-4672-89C8-E72326105BC2}" destId="{8AD858D6-08AB-4DCE-ACB3-118D07C2CDB4}" srcOrd="0" destOrd="0" parTransId="{636B98FE-4577-46E7-8E55-168CF134B81D}" sibTransId="{14C70500-819A-4186-BDC0-F3FAB2233BF3}"/>
    <dgm:cxn modelId="{A33800E6-1CA3-4920-AD65-E08C6D9E0CE0}" type="presOf" srcId="{53C7F3B3-8C3B-4672-89C8-E72326105BC2}" destId="{5ACDA49B-64F5-480A-941A-0EB61C4DACF8}" srcOrd="0" destOrd="0" presId="urn:microsoft.com/office/officeart/2018/5/layout/IconCircleLabelList"/>
    <dgm:cxn modelId="{FAA4914F-B7FC-4BB9-92C1-0D1221C8E3E4}" type="presParOf" srcId="{5ACDA49B-64F5-480A-941A-0EB61C4DACF8}" destId="{46D4E0D3-65EE-4ED0-8A95-5CB9C3457AF8}" srcOrd="0" destOrd="0" presId="urn:microsoft.com/office/officeart/2018/5/layout/IconCircleLabelList"/>
    <dgm:cxn modelId="{C6107F83-220C-414D-82AA-1868884369EC}" type="presParOf" srcId="{46D4E0D3-65EE-4ED0-8A95-5CB9C3457AF8}" destId="{F6CACDF1-6F94-4AF7-BAC5-8F4583FBD380}" srcOrd="0" destOrd="0" presId="urn:microsoft.com/office/officeart/2018/5/layout/IconCircleLabelList"/>
    <dgm:cxn modelId="{3BBC94C1-26B8-41E9-8A78-7370AEF041EB}" type="presParOf" srcId="{46D4E0D3-65EE-4ED0-8A95-5CB9C3457AF8}" destId="{25402BA9-7AAA-4D07-8682-7031D158883C}" srcOrd="1" destOrd="0" presId="urn:microsoft.com/office/officeart/2018/5/layout/IconCircleLabelList"/>
    <dgm:cxn modelId="{CD07D132-75C2-4C87-8AF1-241FA9A596F7}" type="presParOf" srcId="{46D4E0D3-65EE-4ED0-8A95-5CB9C3457AF8}" destId="{CFC8909F-5688-4EFB-BE3E-96373E103748}" srcOrd="2" destOrd="0" presId="urn:microsoft.com/office/officeart/2018/5/layout/IconCircleLabelList"/>
    <dgm:cxn modelId="{BFC4A2EB-A642-4F70-B963-1D9337A0B247}" type="presParOf" srcId="{46D4E0D3-65EE-4ED0-8A95-5CB9C3457AF8}" destId="{47251BB1-F640-42A0-91EB-827D4B095BAA}" srcOrd="3" destOrd="0" presId="urn:microsoft.com/office/officeart/2018/5/layout/IconCircleLabelList"/>
    <dgm:cxn modelId="{8A1B4510-A931-488D-AE78-364DAF6EBBC7}" type="presParOf" srcId="{5ACDA49B-64F5-480A-941A-0EB61C4DACF8}" destId="{EAFF4C0F-EF40-40BE-9325-3316FEBBAE22}" srcOrd="1" destOrd="0" presId="urn:microsoft.com/office/officeart/2018/5/layout/IconCircleLabelList"/>
    <dgm:cxn modelId="{78637BA5-7D8A-4897-A941-E590CF4BE74B}" type="presParOf" srcId="{5ACDA49B-64F5-480A-941A-0EB61C4DACF8}" destId="{71E120DD-1EC8-4F3D-AC49-3C56CFFC7FA5}" srcOrd="2" destOrd="0" presId="urn:microsoft.com/office/officeart/2018/5/layout/IconCircleLabelList"/>
    <dgm:cxn modelId="{B567F05F-3F20-4A85-8CA4-99B77E4D6C4D}" type="presParOf" srcId="{71E120DD-1EC8-4F3D-AC49-3C56CFFC7FA5}" destId="{D861BEB5-A678-46F5-8A57-3A34B60F20DB}" srcOrd="0" destOrd="0" presId="urn:microsoft.com/office/officeart/2018/5/layout/IconCircleLabelList"/>
    <dgm:cxn modelId="{820A787C-5501-42A8-9B19-D1140B2CC6CC}" type="presParOf" srcId="{71E120DD-1EC8-4F3D-AC49-3C56CFFC7FA5}" destId="{95F4D5F7-2E17-401E-BE97-FA524527BE8B}" srcOrd="1" destOrd="0" presId="urn:microsoft.com/office/officeart/2018/5/layout/IconCircleLabelList"/>
    <dgm:cxn modelId="{BD4F2564-2CE4-49CF-A195-9D5A9A280213}" type="presParOf" srcId="{71E120DD-1EC8-4F3D-AC49-3C56CFFC7FA5}" destId="{21EA6EE8-96D6-4266-B547-16815494AEAA}" srcOrd="2" destOrd="0" presId="urn:microsoft.com/office/officeart/2018/5/layout/IconCircleLabelList"/>
    <dgm:cxn modelId="{C12863EE-FC50-410E-83D2-8D2A035C9562}" type="presParOf" srcId="{71E120DD-1EC8-4F3D-AC49-3C56CFFC7FA5}" destId="{0AC9695C-AC09-444F-9A48-1C403BFDC36A}" srcOrd="3" destOrd="0" presId="urn:microsoft.com/office/officeart/2018/5/layout/IconCircleLabelList"/>
    <dgm:cxn modelId="{770E0A3F-B07D-4EAA-90AC-C1905B50C390}" type="presParOf" srcId="{5ACDA49B-64F5-480A-941A-0EB61C4DACF8}" destId="{1284C938-ABA3-4C8D-9582-BE12F3ABEEA0}" srcOrd="3" destOrd="0" presId="urn:microsoft.com/office/officeart/2018/5/layout/IconCircleLabelList"/>
    <dgm:cxn modelId="{B9F08DA4-633D-47AB-B7AF-661457FC1F9F}" type="presParOf" srcId="{5ACDA49B-64F5-480A-941A-0EB61C4DACF8}" destId="{093C74A8-2188-4A86-BA31-F321CC6B4BAE}" srcOrd="4" destOrd="0" presId="urn:microsoft.com/office/officeart/2018/5/layout/IconCircleLabelList"/>
    <dgm:cxn modelId="{EB73FB12-2B99-45AC-AB2C-505248E88992}" type="presParOf" srcId="{093C74A8-2188-4A86-BA31-F321CC6B4BAE}" destId="{6B7B9A19-02CD-4F1B-8319-71E42C8060FD}" srcOrd="0" destOrd="0" presId="urn:microsoft.com/office/officeart/2018/5/layout/IconCircleLabelList"/>
    <dgm:cxn modelId="{14C55D0C-3329-4613-853B-194A3938AB4F}" type="presParOf" srcId="{093C74A8-2188-4A86-BA31-F321CC6B4BAE}" destId="{6730AA1C-3AC9-4730-89E7-DA009418765B}" srcOrd="1" destOrd="0" presId="urn:microsoft.com/office/officeart/2018/5/layout/IconCircleLabelList"/>
    <dgm:cxn modelId="{9EF6FF58-5480-469B-A116-DFAEC7D2E137}" type="presParOf" srcId="{093C74A8-2188-4A86-BA31-F321CC6B4BAE}" destId="{9D260BBA-F13C-45BF-A2A5-A47D95BC965B}" srcOrd="2" destOrd="0" presId="urn:microsoft.com/office/officeart/2018/5/layout/IconCircleLabelList"/>
    <dgm:cxn modelId="{EE559EB4-1B0C-4910-AF47-34143B59DDFC}" type="presParOf" srcId="{093C74A8-2188-4A86-BA31-F321CC6B4BAE}" destId="{15ADD940-4EC5-4294-9C16-267817B3E8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1ECB3-890B-472C-AC2A-5673D1DADCB4}">
      <dsp:nvSpPr>
        <dsp:cNvPr id="0" name=""/>
        <dsp:cNvSpPr/>
      </dsp:nvSpPr>
      <dsp:spPr>
        <a:xfrm>
          <a:off x="0" y="61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1. Infos </a:t>
          </a:r>
          <a:r>
            <a:rPr lang="fr-FR" sz="2400" b="0" i="0" kern="1200">
              <a:latin typeface="Arial" panose="020B0604020202020204"/>
            </a:rPr>
            <a:t>institutionnelles</a:t>
          </a:r>
          <a:r>
            <a:rPr lang="fr-FR" sz="2400" b="0" i="0" kern="1200"/>
            <a:t> (calendrier et ententes d'évaluation)</a:t>
          </a:r>
          <a:endParaRPr lang="fr-FR" sz="2400" kern="1200"/>
        </a:p>
      </dsp:txBody>
      <dsp:txXfrm>
        <a:off x="27415" y="28032"/>
        <a:ext cx="10460770" cy="506769"/>
      </dsp:txXfrm>
    </dsp:sp>
    <dsp:sp modelId="{DB37604C-7E3B-4D50-A449-70C2F6DA9889}">
      <dsp:nvSpPr>
        <dsp:cNvPr id="0" name=""/>
        <dsp:cNvSpPr/>
      </dsp:nvSpPr>
      <dsp:spPr>
        <a:xfrm>
          <a:off x="0" y="63133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2. Analyser brièvement le cours</a:t>
          </a:r>
          <a:r>
            <a:rPr lang="fr-FR" sz="2400" b="1" i="0" kern="1200"/>
            <a:t> </a:t>
          </a:r>
          <a:r>
            <a:rPr lang="fr-FR" sz="2400" b="0" i="0" kern="1200"/>
            <a:t> </a:t>
          </a:r>
          <a:endParaRPr lang="fr-FR" sz="2400" kern="1200"/>
        </a:p>
      </dsp:txBody>
      <dsp:txXfrm>
        <a:off x="27415" y="658752"/>
        <a:ext cx="10460770" cy="506769"/>
      </dsp:txXfrm>
    </dsp:sp>
    <dsp:sp modelId="{02A96984-3443-4767-80DD-F44AB15E50F7}">
      <dsp:nvSpPr>
        <dsp:cNvPr id="0" name=""/>
        <dsp:cNvSpPr/>
      </dsp:nvSpPr>
      <dsp:spPr>
        <a:xfrm>
          <a:off x="0" y="126205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3. Planifier les séances</a:t>
          </a:r>
          <a:r>
            <a:rPr lang="fr-FR" sz="2400" b="0" i="0" kern="1200">
              <a:latin typeface="Arial" panose="020B0604020202020204"/>
            </a:rPr>
            <a:t> </a:t>
          </a:r>
          <a:endParaRPr lang="fr-FR" sz="2400" kern="1200">
            <a:latin typeface="Arial" panose="020B0604020202020204"/>
          </a:endParaRPr>
        </a:p>
      </dsp:txBody>
      <dsp:txXfrm>
        <a:off x="27415" y="1289472"/>
        <a:ext cx="10460770" cy="506769"/>
      </dsp:txXfrm>
    </dsp:sp>
    <dsp:sp modelId="{FCC8B064-40F6-431C-B5C9-C2B2DB57212E}">
      <dsp:nvSpPr>
        <dsp:cNvPr id="0" name=""/>
        <dsp:cNvSpPr/>
      </dsp:nvSpPr>
      <dsp:spPr>
        <a:xfrm>
          <a:off x="0" y="189277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4. Choisir les activités et les modalités d'évaluation</a:t>
          </a:r>
          <a:r>
            <a:rPr lang="fr-FR" sz="2400" b="0" i="0" kern="1200">
              <a:latin typeface="Arial" panose="020B0604020202020204"/>
            </a:rPr>
            <a:t> </a:t>
          </a:r>
          <a:endParaRPr lang="fr-FR" sz="2400" kern="1200"/>
        </a:p>
      </dsp:txBody>
      <dsp:txXfrm>
        <a:off x="27415" y="1920192"/>
        <a:ext cx="10460770" cy="506769"/>
      </dsp:txXfrm>
    </dsp:sp>
    <dsp:sp modelId="{60214506-9501-494F-88D6-E20150E8C2F7}">
      <dsp:nvSpPr>
        <dsp:cNvPr id="0" name=""/>
        <dsp:cNvSpPr/>
      </dsp:nvSpPr>
      <dsp:spPr>
        <a:xfrm>
          <a:off x="0" y="252349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5. Penser à la communication et à l'encadrement</a:t>
          </a:r>
          <a:r>
            <a:rPr lang="fr-FR" sz="2400" b="0" i="0" kern="1200">
              <a:latin typeface="Arial" panose="020B0604020202020204"/>
            </a:rPr>
            <a:t> </a:t>
          </a:r>
          <a:endParaRPr lang="fr-FR" sz="2400" kern="1200"/>
        </a:p>
      </dsp:txBody>
      <dsp:txXfrm>
        <a:off x="27415" y="2550912"/>
        <a:ext cx="10460770" cy="506769"/>
      </dsp:txXfrm>
    </dsp:sp>
    <dsp:sp modelId="{2879F59E-02AE-4354-8F89-F96C8D48C96D}">
      <dsp:nvSpPr>
        <dsp:cNvPr id="0" name=""/>
        <dsp:cNvSpPr/>
      </dsp:nvSpPr>
      <dsp:spPr>
        <a:xfrm>
          <a:off x="0" y="3154217"/>
          <a:ext cx="10515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6. Mettre en œuvre la prestation d'enseignement</a:t>
          </a:r>
          <a:endParaRPr lang="fr-FR" sz="2400" kern="1200"/>
        </a:p>
      </dsp:txBody>
      <dsp:txXfrm>
        <a:off x="27415" y="3181632"/>
        <a:ext cx="10460770" cy="5067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3C41-5693-4641-81C9-EC046AAFF736}">
      <dsp:nvSpPr>
        <dsp:cNvPr id="0" name=""/>
        <dsp:cNvSpPr/>
      </dsp:nvSpPr>
      <dsp:spPr>
        <a:xfrm>
          <a:off x="0" y="568"/>
          <a:ext cx="10786317" cy="13297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EB9F0-6F56-4A13-8438-D7E0D3870305}">
      <dsp:nvSpPr>
        <dsp:cNvPr id="0" name=""/>
        <dsp:cNvSpPr/>
      </dsp:nvSpPr>
      <dsp:spPr>
        <a:xfrm>
          <a:off x="402263" y="299772"/>
          <a:ext cx="731388" cy="731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63A07-A3CB-4B41-A642-3141C102FDA0}">
      <dsp:nvSpPr>
        <dsp:cNvPr id="0" name=""/>
        <dsp:cNvSpPr/>
      </dsp:nvSpPr>
      <dsp:spPr>
        <a:xfrm>
          <a:off x="1535916" y="568"/>
          <a:ext cx="4853842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La prestation d’enseignement en différé</a:t>
          </a:r>
          <a:r>
            <a:rPr lang="fr-FR" sz="2300" b="0" i="0" u="none" strike="noStrike" kern="1200" cap="none" baseline="0" noProof="0">
              <a:latin typeface="Arial"/>
              <a:cs typeface="Arial"/>
            </a:rPr>
            <a:t> (</a:t>
          </a:r>
          <a:r>
            <a:rPr lang="fr-FR" sz="2300" kern="1200">
              <a:latin typeface="Arial" panose="020B0604020202020204"/>
            </a:rPr>
            <a:t>Moodle</a:t>
          </a:r>
          <a:r>
            <a:rPr lang="fr-FR" sz="2300" b="0" i="0" u="none" strike="noStrike" kern="1200" cap="none" baseline="0" noProof="0">
              <a:latin typeface="Arial"/>
              <a:cs typeface="Arial"/>
            </a:rPr>
            <a:t>)</a:t>
          </a:r>
          <a:r>
            <a:rPr lang="fr-FR" sz="2300" kern="1200">
              <a:latin typeface="Arial" panose="020B0604020202020204"/>
            </a:rPr>
            <a:t> </a:t>
          </a:r>
          <a:endParaRPr lang="fr-FR" sz="2300" b="0" i="0" u="none" strike="noStrike" kern="1200" cap="none" baseline="0" noProof="0">
            <a:solidFill>
              <a:srgbClr val="010000"/>
            </a:solidFill>
            <a:latin typeface="Arial"/>
            <a:cs typeface="Arial"/>
          </a:endParaRPr>
        </a:p>
      </dsp:txBody>
      <dsp:txXfrm>
        <a:off x="1535916" y="568"/>
        <a:ext cx="4853842" cy="1329797"/>
      </dsp:txXfrm>
    </dsp:sp>
    <dsp:sp modelId="{4A5A6FD2-B18A-4811-9871-9282D8FD0579}">
      <dsp:nvSpPr>
        <dsp:cNvPr id="0" name=""/>
        <dsp:cNvSpPr/>
      </dsp:nvSpPr>
      <dsp:spPr>
        <a:xfrm>
          <a:off x="6389759" y="568"/>
          <a:ext cx="4396557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Ex. Courts textes, capsules vidéo ou audio, PPT, livre, articles, activités Moodle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Démarche résumée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Activités par ordre séquentiel </a:t>
          </a:r>
        </a:p>
        <a:p>
          <a:pPr marL="0" lvl="0" indent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>
              <a:latin typeface="Arial" panose="020B0604020202020204"/>
            </a:rPr>
            <a:t>Solution la plus inclusive</a:t>
          </a:r>
        </a:p>
      </dsp:txBody>
      <dsp:txXfrm>
        <a:off x="6389759" y="568"/>
        <a:ext cx="4396557" cy="1329797"/>
      </dsp:txXfrm>
    </dsp:sp>
    <dsp:sp modelId="{D884EBB9-D998-423D-B0C8-990E4F31304B}">
      <dsp:nvSpPr>
        <dsp:cNvPr id="0" name=""/>
        <dsp:cNvSpPr/>
      </dsp:nvSpPr>
      <dsp:spPr>
        <a:xfrm>
          <a:off x="0" y="1662815"/>
          <a:ext cx="10786317" cy="13297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FA809E-483F-4990-A7A9-ED12FC0305A4}">
      <dsp:nvSpPr>
        <dsp:cNvPr id="0" name=""/>
        <dsp:cNvSpPr/>
      </dsp:nvSpPr>
      <dsp:spPr>
        <a:xfrm>
          <a:off x="402263" y="1962020"/>
          <a:ext cx="731388" cy="731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AF5FF-EE6B-4CD2-818A-D3D401BDF376}">
      <dsp:nvSpPr>
        <dsp:cNvPr id="0" name=""/>
        <dsp:cNvSpPr/>
      </dsp:nvSpPr>
      <dsp:spPr>
        <a:xfrm>
          <a:off x="1535916" y="1662815"/>
          <a:ext cx="4853842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La prestation d’enseignement en temps réel</a:t>
          </a:r>
          <a:r>
            <a:rPr lang="fr-FR" sz="2300" kern="1200">
              <a:latin typeface="Arial" panose="020B0604020202020204"/>
            </a:rPr>
            <a:t> (Zoom + </a:t>
          </a:r>
          <a:r>
            <a:rPr lang="fr-FR" sz="2300" b="0" kern="1200">
              <a:latin typeface="Arial" panose="020B0604020202020204"/>
            </a:rPr>
            <a:t>ENREGISTREMENT</a:t>
          </a:r>
          <a:r>
            <a:rPr lang="fr-FR" sz="2300" kern="1200">
              <a:latin typeface="Arial" panose="020B0604020202020204"/>
            </a:rPr>
            <a:t>)</a:t>
          </a:r>
          <a:endParaRPr lang="fr-FR" sz="2300" kern="1200"/>
        </a:p>
      </dsp:txBody>
      <dsp:txXfrm>
        <a:off x="1535916" y="1662815"/>
        <a:ext cx="4853842" cy="1329797"/>
      </dsp:txXfrm>
    </dsp:sp>
    <dsp:sp modelId="{D0472B44-BDFF-49B6-A37B-0987E724D52D}">
      <dsp:nvSpPr>
        <dsp:cNvPr id="0" name=""/>
        <dsp:cNvSpPr/>
      </dsp:nvSpPr>
      <dsp:spPr>
        <a:xfrm>
          <a:off x="6389759" y="1662815"/>
          <a:ext cx="4396557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Connexion à l'avance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Règles de partage d'écran et de prise de parole</a:t>
          </a:r>
          <a:endParaRPr lang="fr-FR" sz="1100" kern="1200"/>
        </a:p>
      </dsp:txBody>
      <dsp:txXfrm>
        <a:off x="6389759" y="1662815"/>
        <a:ext cx="4396557" cy="1329797"/>
      </dsp:txXfrm>
    </dsp:sp>
    <dsp:sp modelId="{C82278E8-2957-44A3-9AF8-11C6F67C2066}">
      <dsp:nvSpPr>
        <dsp:cNvPr id="0" name=""/>
        <dsp:cNvSpPr/>
      </dsp:nvSpPr>
      <dsp:spPr>
        <a:xfrm>
          <a:off x="0" y="3325062"/>
          <a:ext cx="10786317" cy="132979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9B50FC-DA28-4B73-975C-015DAC4EE0BB}">
      <dsp:nvSpPr>
        <dsp:cNvPr id="0" name=""/>
        <dsp:cNvSpPr/>
      </dsp:nvSpPr>
      <dsp:spPr>
        <a:xfrm>
          <a:off x="402263" y="3624267"/>
          <a:ext cx="731388" cy="731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26F1B-D2C4-42FA-82AA-84F585CF6D0B}">
      <dsp:nvSpPr>
        <dsp:cNvPr id="0" name=""/>
        <dsp:cNvSpPr/>
      </dsp:nvSpPr>
      <dsp:spPr>
        <a:xfrm>
          <a:off x="1535916" y="3325062"/>
          <a:ext cx="4853842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L’enseignement à distance sans support technologique</a:t>
          </a:r>
        </a:p>
      </dsp:txBody>
      <dsp:txXfrm>
        <a:off x="1535916" y="3325062"/>
        <a:ext cx="4853842" cy="1329797"/>
      </dsp:txXfrm>
    </dsp:sp>
    <dsp:sp modelId="{16C98F28-BCE6-4554-B204-4B695BEFCB1D}">
      <dsp:nvSpPr>
        <dsp:cNvPr id="0" name=""/>
        <dsp:cNvSpPr/>
      </dsp:nvSpPr>
      <dsp:spPr>
        <a:xfrm>
          <a:off x="6389759" y="3325062"/>
          <a:ext cx="4396557" cy="1329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737" tIns="140737" rIns="140737" bIns="14073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latin typeface="Arial" panose="020B0604020202020204"/>
            </a:rPr>
            <a:t>Communication et envoi de documents par courriel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>
              <a:hlinkClick xmlns:r="http://schemas.openxmlformats.org/officeDocument/2006/relationships" r:id="rId7"/>
            </a:rPr>
            <a:t>Session-SigleDuCours-Groupe@uqam.ca</a:t>
          </a:r>
        </a:p>
      </dsp:txBody>
      <dsp:txXfrm>
        <a:off x="6389759" y="3325062"/>
        <a:ext cx="4396557" cy="13297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D8F67-6295-4C7C-8791-BA10AF3F9ABA}">
      <dsp:nvSpPr>
        <dsp:cNvPr id="0" name=""/>
        <dsp:cNvSpPr/>
      </dsp:nvSpPr>
      <dsp:spPr>
        <a:xfrm>
          <a:off x="11253" y="1040990"/>
          <a:ext cx="403051" cy="4030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B94A6-5F59-44D9-A125-16FE3FEFB90A}">
      <dsp:nvSpPr>
        <dsp:cNvPr id="0" name=""/>
        <dsp:cNvSpPr/>
      </dsp:nvSpPr>
      <dsp:spPr>
        <a:xfrm>
          <a:off x="11253" y="1517289"/>
          <a:ext cx="1151575" cy="102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i="0" kern="1200"/>
            <a:t>Le site</a:t>
          </a:r>
          <a:r>
            <a:rPr lang="fr-FR" sz="1400" b="0" i="0" kern="1200">
              <a:latin typeface="Arial" panose="020B0604020202020204"/>
            </a:rPr>
            <a:t> du</a:t>
          </a:r>
          <a:r>
            <a:rPr lang="fr-FR" sz="1400" b="0" kern="1200">
              <a:latin typeface="Arial" panose="020B0604020202020204"/>
            </a:rPr>
            <a:t> Carrefour technopédagogique</a:t>
          </a:r>
          <a:endParaRPr lang="fr-FR" sz="1400" kern="1200"/>
        </a:p>
      </dsp:txBody>
      <dsp:txXfrm>
        <a:off x="11253" y="1517289"/>
        <a:ext cx="1151575" cy="1027628"/>
      </dsp:txXfrm>
    </dsp:sp>
    <dsp:sp modelId="{2ECB3144-ABA9-4DE1-B902-12FCE564359C}">
      <dsp:nvSpPr>
        <dsp:cNvPr id="0" name=""/>
        <dsp:cNvSpPr/>
      </dsp:nvSpPr>
      <dsp:spPr>
        <a:xfrm>
          <a:off x="11253" y="2578986"/>
          <a:ext cx="1151575" cy="16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382C3-3621-477F-A0A9-59D5EEE5A390}">
      <dsp:nvSpPr>
        <dsp:cNvPr id="0" name=""/>
        <dsp:cNvSpPr/>
      </dsp:nvSpPr>
      <dsp:spPr>
        <a:xfrm>
          <a:off x="1364355" y="1040990"/>
          <a:ext cx="403051" cy="4030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9C609-4BB9-4AD1-B63A-F0A34766A64D}">
      <dsp:nvSpPr>
        <dsp:cNvPr id="0" name=""/>
        <dsp:cNvSpPr/>
      </dsp:nvSpPr>
      <dsp:spPr>
        <a:xfrm>
          <a:off x="1364355" y="1517289"/>
          <a:ext cx="1151575" cy="102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i="0" kern="1200">
              <a:latin typeface="Arial" panose="020B0604020202020204"/>
            </a:rPr>
            <a:t>Les formations en</a:t>
          </a:r>
          <a:r>
            <a:rPr lang="fr-FR" sz="1400" b="0" kern="1200"/>
            <a:t> direct ou en différé</a:t>
          </a:r>
          <a:endParaRPr lang="fr-FR" sz="1400" b="1" kern="1200"/>
        </a:p>
      </dsp:txBody>
      <dsp:txXfrm>
        <a:off x="1364355" y="1517289"/>
        <a:ext cx="1151575" cy="1027628"/>
      </dsp:txXfrm>
    </dsp:sp>
    <dsp:sp modelId="{8DEB5A63-A962-49C3-8420-274F4D4B3D29}">
      <dsp:nvSpPr>
        <dsp:cNvPr id="0" name=""/>
        <dsp:cNvSpPr/>
      </dsp:nvSpPr>
      <dsp:spPr>
        <a:xfrm>
          <a:off x="1364355" y="2578986"/>
          <a:ext cx="1151575" cy="16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37B61-7EFF-4D39-9C56-60A71C1BDB93}">
      <dsp:nvSpPr>
        <dsp:cNvPr id="0" name=""/>
        <dsp:cNvSpPr/>
      </dsp:nvSpPr>
      <dsp:spPr>
        <a:xfrm>
          <a:off x="2717456" y="1040990"/>
          <a:ext cx="403051" cy="4030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088BB-4AFE-43A8-A97B-82260C7A5E99}">
      <dsp:nvSpPr>
        <dsp:cNvPr id="0" name=""/>
        <dsp:cNvSpPr/>
      </dsp:nvSpPr>
      <dsp:spPr>
        <a:xfrm>
          <a:off x="2717456" y="1517289"/>
          <a:ext cx="1151575" cy="102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i="0" kern="1200"/>
            <a:t>Les accompagnements individuels ou de groupe</a:t>
          </a:r>
          <a:endParaRPr lang="fr-FR" sz="1400" kern="1200"/>
        </a:p>
      </dsp:txBody>
      <dsp:txXfrm>
        <a:off x="2717456" y="1517289"/>
        <a:ext cx="1151575" cy="1027628"/>
      </dsp:txXfrm>
    </dsp:sp>
    <dsp:sp modelId="{68BF3F75-BABC-45BF-B92C-50C9C0D5EF72}">
      <dsp:nvSpPr>
        <dsp:cNvPr id="0" name=""/>
        <dsp:cNvSpPr/>
      </dsp:nvSpPr>
      <dsp:spPr>
        <a:xfrm>
          <a:off x="2717456" y="2578986"/>
          <a:ext cx="1151575" cy="16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F8257-020B-4041-883C-82DF633D6035}">
      <dsp:nvSpPr>
        <dsp:cNvPr id="0" name=""/>
        <dsp:cNvSpPr/>
      </dsp:nvSpPr>
      <dsp:spPr>
        <a:xfrm>
          <a:off x="4070558" y="1040990"/>
          <a:ext cx="403051" cy="4030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98F6B-A523-4E84-83D5-1B20E70D6702}">
      <dsp:nvSpPr>
        <dsp:cNvPr id="0" name=""/>
        <dsp:cNvSpPr/>
      </dsp:nvSpPr>
      <dsp:spPr>
        <a:xfrm>
          <a:off x="4070558" y="1517289"/>
          <a:ext cx="1151575" cy="102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i="0" kern="1200"/>
            <a:t>Les ressources</a:t>
          </a:r>
          <a:endParaRPr lang="fr-FR" sz="1400" kern="1200"/>
        </a:p>
      </dsp:txBody>
      <dsp:txXfrm>
        <a:off x="4070558" y="1517289"/>
        <a:ext cx="1151575" cy="1027628"/>
      </dsp:txXfrm>
    </dsp:sp>
    <dsp:sp modelId="{A5C8334D-4535-4A41-BC96-19F4C9891BBA}">
      <dsp:nvSpPr>
        <dsp:cNvPr id="0" name=""/>
        <dsp:cNvSpPr/>
      </dsp:nvSpPr>
      <dsp:spPr>
        <a:xfrm>
          <a:off x="4070558" y="2578986"/>
          <a:ext cx="1151575" cy="16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D0EC9-B19C-4C3D-B76D-E97828FDB000}">
      <dsp:nvSpPr>
        <dsp:cNvPr id="0" name=""/>
        <dsp:cNvSpPr/>
      </dsp:nvSpPr>
      <dsp:spPr>
        <a:xfrm>
          <a:off x="5423659" y="1040990"/>
          <a:ext cx="403051" cy="4030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7DA19-7AD7-4E8F-B59B-542D3577FAAD}">
      <dsp:nvSpPr>
        <dsp:cNvPr id="0" name=""/>
        <dsp:cNvSpPr/>
      </dsp:nvSpPr>
      <dsp:spPr>
        <a:xfrm>
          <a:off x="5423659" y="1517289"/>
          <a:ext cx="1151575" cy="102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0" i="0" kern="1200"/>
            <a:t>Le clavardage en direct</a:t>
          </a:r>
          <a:endParaRPr lang="fr-FR" sz="1400" kern="1200"/>
        </a:p>
      </dsp:txBody>
      <dsp:txXfrm>
        <a:off x="5423659" y="1517289"/>
        <a:ext cx="1151575" cy="1027628"/>
      </dsp:txXfrm>
    </dsp:sp>
    <dsp:sp modelId="{FD94E9E1-1BC0-4F9F-A070-629BB316E8EA}">
      <dsp:nvSpPr>
        <dsp:cNvPr id="0" name=""/>
        <dsp:cNvSpPr/>
      </dsp:nvSpPr>
      <dsp:spPr>
        <a:xfrm>
          <a:off x="5423659" y="2578986"/>
          <a:ext cx="1151575" cy="165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8CFA3-BF2E-42B2-B67F-E2E3686086C5}">
      <dsp:nvSpPr>
        <dsp:cNvPr id="0" name=""/>
        <dsp:cNvSpPr/>
      </dsp:nvSpPr>
      <dsp:spPr>
        <a:xfrm>
          <a:off x="3360934" y="1493533"/>
          <a:ext cx="2377511" cy="412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312"/>
              </a:lnTo>
              <a:lnTo>
                <a:pt x="2377511" y="206312"/>
              </a:lnTo>
              <a:lnTo>
                <a:pt x="2377511" y="412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64252-7629-47BE-8DA0-D1456E67A143}">
      <dsp:nvSpPr>
        <dsp:cNvPr id="0" name=""/>
        <dsp:cNvSpPr/>
      </dsp:nvSpPr>
      <dsp:spPr>
        <a:xfrm>
          <a:off x="3315214" y="1493533"/>
          <a:ext cx="91440" cy="412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EA783-6678-4734-A423-ABAFCA3B2422}">
      <dsp:nvSpPr>
        <dsp:cNvPr id="0" name=""/>
        <dsp:cNvSpPr/>
      </dsp:nvSpPr>
      <dsp:spPr>
        <a:xfrm>
          <a:off x="983423" y="1493533"/>
          <a:ext cx="2377511" cy="412625"/>
        </a:xfrm>
        <a:custGeom>
          <a:avLst/>
          <a:gdLst/>
          <a:ahLst/>
          <a:cxnLst/>
          <a:rect l="0" t="0" r="0" b="0"/>
          <a:pathLst>
            <a:path>
              <a:moveTo>
                <a:pt x="2377511" y="0"/>
              </a:moveTo>
              <a:lnTo>
                <a:pt x="2377511" y="206312"/>
              </a:lnTo>
              <a:lnTo>
                <a:pt x="0" y="206312"/>
              </a:lnTo>
              <a:lnTo>
                <a:pt x="0" y="4126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6046B-BB93-499F-8F4D-BE8EB70AC58C}">
      <dsp:nvSpPr>
        <dsp:cNvPr id="0" name=""/>
        <dsp:cNvSpPr/>
      </dsp:nvSpPr>
      <dsp:spPr>
        <a:xfrm>
          <a:off x="980" y="511090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/>
            <a:t>Règlement 5 et 8</a:t>
          </a:r>
          <a:endParaRPr lang="fr-FR" sz="1400" kern="1200"/>
        </a:p>
      </dsp:txBody>
      <dsp:txXfrm>
        <a:off x="980" y="511090"/>
        <a:ext cx="1964885" cy="982442"/>
      </dsp:txXfrm>
    </dsp:sp>
    <dsp:sp modelId="{EC38D3EA-924C-4DB6-822C-C762E818FCDC}">
      <dsp:nvSpPr>
        <dsp:cNvPr id="0" name=""/>
        <dsp:cNvSpPr/>
      </dsp:nvSpPr>
      <dsp:spPr>
        <a:xfrm>
          <a:off x="2378492" y="511090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/>
            <a:t>Entente entre l’enseignant.e et les étudiants.es à propos :</a:t>
          </a:r>
          <a:endParaRPr lang="fr-FR" sz="1400" kern="1200"/>
        </a:p>
      </dsp:txBody>
      <dsp:txXfrm>
        <a:off x="2378492" y="511090"/>
        <a:ext cx="1964885" cy="982442"/>
      </dsp:txXfrm>
    </dsp:sp>
    <dsp:sp modelId="{28F7739C-ABF5-47A5-AFD3-1E602608B7AD}">
      <dsp:nvSpPr>
        <dsp:cNvPr id="0" name=""/>
        <dsp:cNvSpPr/>
      </dsp:nvSpPr>
      <dsp:spPr>
        <a:xfrm>
          <a:off x="980" y="1906159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du nombre d’évaluations prévues au cours du trimestre,</a:t>
          </a:r>
          <a:endParaRPr lang="fr-FR" sz="1400" kern="1200"/>
        </a:p>
      </dsp:txBody>
      <dsp:txXfrm>
        <a:off x="980" y="1906159"/>
        <a:ext cx="1964885" cy="982442"/>
      </dsp:txXfrm>
    </dsp:sp>
    <dsp:sp modelId="{DE8D63BA-9034-429F-A7CB-FA2247190AB7}">
      <dsp:nvSpPr>
        <dsp:cNvPr id="0" name=""/>
        <dsp:cNvSpPr/>
      </dsp:nvSpPr>
      <dsp:spPr>
        <a:xfrm>
          <a:off x="2378492" y="1906159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des échéances de ces évaluations,</a:t>
          </a:r>
          <a:endParaRPr lang="fr-FR" sz="1400" kern="1200"/>
        </a:p>
      </dsp:txBody>
      <dsp:txXfrm>
        <a:off x="2378492" y="1906159"/>
        <a:ext cx="1964885" cy="982442"/>
      </dsp:txXfrm>
    </dsp:sp>
    <dsp:sp modelId="{E1B32C43-BDFF-4385-84B2-CCE3804F23A9}">
      <dsp:nvSpPr>
        <dsp:cNvPr id="0" name=""/>
        <dsp:cNvSpPr/>
      </dsp:nvSpPr>
      <dsp:spPr>
        <a:xfrm>
          <a:off x="4756003" y="1906159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kern="1200"/>
            <a:t>de la pondération des contenus ou objets d’évaluation.</a:t>
          </a:r>
          <a:endParaRPr lang="fr-FR" sz="1400" kern="1200"/>
        </a:p>
      </dsp:txBody>
      <dsp:txXfrm>
        <a:off x="4756003" y="1906159"/>
        <a:ext cx="1964885" cy="982442"/>
      </dsp:txXfrm>
    </dsp:sp>
    <dsp:sp modelId="{205FE290-8F8E-49E8-9B24-D68327AA1F35}">
      <dsp:nvSpPr>
        <dsp:cNvPr id="0" name=""/>
        <dsp:cNvSpPr/>
      </dsp:nvSpPr>
      <dsp:spPr>
        <a:xfrm>
          <a:off x="4756003" y="511090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/>
            <a:t>Obligatoire même à distance</a:t>
          </a:r>
          <a:endParaRPr lang="fr-FR" sz="1400" kern="1200"/>
        </a:p>
      </dsp:txBody>
      <dsp:txXfrm>
        <a:off x="4756003" y="511090"/>
        <a:ext cx="1964885" cy="982442"/>
      </dsp:txXfrm>
    </dsp:sp>
    <dsp:sp modelId="{0177DCA9-D149-4889-BBCE-CD80C410A1D3}">
      <dsp:nvSpPr>
        <dsp:cNvPr id="0" name=""/>
        <dsp:cNvSpPr/>
      </dsp:nvSpPr>
      <dsp:spPr>
        <a:xfrm>
          <a:off x="7133515" y="511090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/>
            <a:t>Adoptée à la majorité des étudiants.es inscrits et présents le jour de la discussion sur l’entente</a:t>
          </a:r>
          <a:endParaRPr lang="fr-FR" sz="1400" kern="1200"/>
        </a:p>
      </dsp:txBody>
      <dsp:txXfrm>
        <a:off x="7133515" y="511090"/>
        <a:ext cx="1964885" cy="982442"/>
      </dsp:txXfrm>
    </dsp:sp>
    <dsp:sp modelId="{7A59B4EA-4EC9-46AB-AB39-B5B62BD08BF8}">
      <dsp:nvSpPr>
        <dsp:cNvPr id="0" name=""/>
        <dsp:cNvSpPr/>
      </dsp:nvSpPr>
      <dsp:spPr>
        <a:xfrm>
          <a:off x="9511026" y="511090"/>
          <a:ext cx="1964885" cy="9824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i="0" kern="1200"/>
            <a:t>Précédée d’une période d’échange </a:t>
          </a:r>
          <a:endParaRPr lang="fr-FR" sz="1400" kern="1200"/>
        </a:p>
      </dsp:txBody>
      <dsp:txXfrm>
        <a:off x="9511026" y="511090"/>
        <a:ext cx="1964885" cy="98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AF944-CA1C-4FBE-8CD0-4B3CFC89CAF7}">
      <dsp:nvSpPr>
        <dsp:cNvPr id="0" name=""/>
        <dsp:cNvSpPr/>
      </dsp:nvSpPr>
      <dsp:spPr>
        <a:xfrm>
          <a:off x="0" y="2946"/>
          <a:ext cx="6904037" cy="13780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B9EE4-4660-4CC4-8054-2D41CCC95044}">
      <dsp:nvSpPr>
        <dsp:cNvPr id="0" name=""/>
        <dsp:cNvSpPr/>
      </dsp:nvSpPr>
      <dsp:spPr>
        <a:xfrm>
          <a:off x="416869" y="313014"/>
          <a:ext cx="757944" cy="7579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B69F2-6E79-4EF9-9B32-42CF99DAC258}">
      <dsp:nvSpPr>
        <dsp:cNvPr id="0" name=""/>
        <dsp:cNvSpPr/>
      </dsp:nvSpPr>
      <dsp:spPr>
        <a:xfrm>
          <a:off x="1591682" y="2946"/>
          <a:ext cx="3106816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>
              <a:latin typeface="Arial"/>
            </a:rPr>
            <a:t>Survol</a:t>
          </a:r>
          <a:r>
            <a:rPr lang="fr-FR" sz="2400" b="0" i="0" u="none" strike="noStrike" kern="1200" cap="none" baseline="0" noProof="0" dirty="0">
              <a:latin typeface="Arial"/>
              <a:cs typeface="Arial"/>
            </a:rPr>
            <a:t> du</a:t>
          </a:r>
          <a:r>
            <a:rPr lang="fr-FR" sz="2400" b="0" i="0" kern="1200" dirty="0">
              <a:latin typeface="Arial" panose="020B0604020202020204"/>
            </a:rPr>
            <a:t> cours</a:t>
          </a:r>
          <a:endParaRPr lang="fr-FR" sz="2400" kern="1200" dirty="0"/>
        </a:p>
      </dsp:txBody>
      <dsp:txXfrm>
        <a:off x="1591682" y="2946"/>
        <a:ext cx="3106816" cy="1378080"/>
      </dsp:txXfrm>
    </dsp:sp>
    <dsp:sp modelId="{1081A10B-C80C-4EC4-A549-461334877B29}">
      <dsp:nvSpPr>
        <dsp:cNvPr id="0" name=""/>
        <dsp:cNvSpPr/>
      </dsp:nvSpPr>
      <dsp:spPr>
        <a:xfrm>
          <a:off x="4698499" y="2946"/>
          <a:ext cx="2203981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Nouveau cours ou non</a:t>
          </a:r>
          <a:endParaRPr lang="fr-FR" sz="1100" b="0" i="0" kern="1200" dirty="0">
            <a:latin typeface="Arial" panose="020B0604020202020204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Type (distance, hybride, bimodal)</a:t>
          </a:r>
          <a:endParaRPr lang="fr-CA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Objectif final</a:t>
          </a:r>
          <a:endParaRPr lang="fr-CA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>
              <a:latin typeface="Arial" panose="020B0604020202020204" pitchFamily="34" charset="0"/>
              <a:cs typeface="Arial" panose="020B0604020202020204" pitchFamily="34" charset="0"/>
            </a:rPr>
            <a:t>Évaluation finale</a:t>
          </a:r>
          <a:endParaRPr lang="fr-CA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100" kern="1200" dirty="0">
              <a:latin typeface="Arial" panose="020B0604020202020204" pitchFamily="34" charset="0"/>
              <a:cs typeface="Arial" panose="020B0604020202020204" pitchFamily="34" charset="0"/>
            </a:rPr>
            <a:t>Préalables</a:t>
          </a:r>
        </a:p>
      </dsp:txBody>
      <dsp:txXfrm>
        <a:off x="4698499" y="2946"/>
        <a:ext cx="2203981" cy="1378080"/>
      </dsp:txXfrm>
    </dsp:sp>
    <dsp:sp modelId="{7E390A46-EA56-4251-910B-D73853710257}">
      <dsp:nvSpPr>
        <dsp:cNvPr id="0" name=""/>
        <dsp:cNvSpPr/>
      </dsp:nvSpPr>
      <dsp:spPr>
        <a:xfrm>
          <a:off x="0" y="1725547"/>
          <a:ext cx="6904037" cy="13780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EE6EA-D4E4-42E2-B512-EFAE2BCB9618}">
      <dsp:nvSpPr>
        <dsp:cNvPr id="0" name=""/>
        <dsp:cNvSpPr/>
      </dsp:nvSpPr>
      <dsp:spPr>
        <a:xfrm>
          <a:off x="416869" y="2035615"/>
          <a:ext cx="757944" cy="7579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C24B3-E155-4B01-AEC4-9F6418CB624C}">
      <dsp:nvSpPr>
        <dsp:cNvPr id="0" name=""/>
        <dsp:cNvSpPr/>
      </dsp:nvSpPr>
      <dsp:spPr>
        <a:xfrm>
          <a:off x="1591682" y="1725547"/>
          <a:ext cx="3106816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 dirty="0"/>
            <a:t>Le profil des étudiants.es du cours</a:t>
          </a:r>
          <a:endParaRPr lang="fr-FR" sz="2400" kern="1200" dirty="0"/>
        </a:p>
      </dsp:txBody>
      <dsp:txXfrm>
        <a:off x="1591682" y="1725547"/>
        <a:ext cx="3106816" cy="1378080"/>
      </dsp:txXfrm>
    </dsp:sp>
    <dsp:sp modelId="{B6123577-0F4E-46D2-A362-C1C4B3184C83}">
      <dsp:nvSpPr>
        <dsp:cNvPr id="0" name=""/>
        <dsp:cNvSpPr/>
      </dsp:nvSpPr>
      <dsp:spPr>
        <a:xfrm>
          <a:off x="4698499" y="1725547"/>
          <a:ext cx="2203981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 dirty="0">
              <a:latin typeface="Arial" panose="020B0604020202020204"/>
            </a:rPr>
            <a:t>Hétérogénéité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>
              <a:latin typeface="Arial" panose="020B0604020202020204"/>
            </a:rPr>
            <a:t>Taille du groupe</a:t>
          </a:r>
          <a:endParaRPr lang="fr-FR" sz="1100" b="0" i="0" kern="1200" dirty="0">
            <a:latin typeface="Arial" panose="020B0604020202020204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i="0" kern="1200" dirty="0">
              <a:latin typeface="Arial" panose="020B0604020202020204"/>
            </a:rPr>
            <a:t>Habiletés technologiques</a:t>
          </a:r>
        </a:p>
      </dsp:txBody>
      <dsp:txXfrm>
        <a:off x="4698499" y="1725547"/>
        <a:ext cx="2203981" cy="1378080"/>
      </dsp:txXfrm>
    </dsp:sp>
    <dsp:sp modelId="{28F2811D-872C-4BBF-B228-721267C3F771}">
      <dsp:nvSpPr>
        <dsp:cNvPr id="0" name=""/>
        <dsp:cNvSpPr/>
      </dsp:nvSpPr>
      <dsp:spPr>
        <a:xfrm>
          <a:off x="0" y="3448147"/>
          <a:ext cx="6904037" cy="13780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9CB5B-9FB5-42ED-A8DB-11576F8BBADE}">
      <dsp:nvSpPr>
        <dsp:cNvPr id="0" name=""/>
        <dsp:cNvSpPr/>
      </dsp:nvSpPr>
      <dsp:spPr>
        <a:xfrm>
          <a:off x="416869" y="3758215"/>
          <a:ext cx="757944" cy="757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15F43-0999-4AD5-BA1C-571FDF2D238A}">
      <dsp:nvSpPr>
        <dsp:cNvPr id="0" name=""/>
        <dsp:cNvSpPr/>
      </dsp:nvSpPr>
      <dsp:spPr>
        <a:xfrm>
          <a:off x="1591682" y="3448147"/>
          <a:ext cx="3106816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0" i="0" kern="1200"/>
            <a:t>Matériel disponible et/ou à développer</a:t>
          </a:r>
          <a:endParaRPr lang="fr-FR" sz="2400" kern="1200"/>
        </a:p>
      </dsp:txBody>
      <dsp:txXfrm>
        <a:off x="1591682" y="3448147"/>
        <a:ext cx="3106816" cy="1378080"/>
      </dsp:txXfrm>
    </dsp:sp>
    <dsp:sp modelId="{E9A13CF5-9350-40F9-80B2-56B69C7AD472}">
      <dsp:nvSpPr>
        <dsp:cNvPr id="0" name=""/>
        <dsp:cNvSpPr/>
      </dsp:nvSpPr>
      <dsp:spPr>
        <a:xfrm>
          <a:off x="4698499" y="3448147"/>
          <a:ext cx="2203981" cy="137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47" tIns="145847" rIns="145847" bIns="145847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/>
            <a:t>Ressources </a:t>
          </a:r>
          <a:r>
            <a:rPr lang="fr-FR" sz="1100" kern="1200">
              <a:latin typeface="Arial" panose="020B0604020202020204"/>
            </a:rPr>
            <a:t>réutilisables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/>
            </a:rPr>
            <a:t>Nouvelles ressources à trouver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/>
            </a:rPr>
            <a:t>Plateforme utilisée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>
              <a:latin typeface="Arial" panose="020B0604020202020204"/>
            </a:rPr>
            <a:t>Outils numériques </a:t>
          </a:r>
          <a:endParaRPr lang="fr-FR" sz="1100" kern="1200" dirty="0"/>
        </a:p>
      </dsp:txBody>
      <dsp:txXfrm>
        <a:off x="4698499" y="3448147"/>
        <a:ext cx="2203981" cy="1378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1D8C6-2016-4431-A071-83C96B262896}">
      <dsp:nvSpPr>
        <dsp:cNvPr id="0" name=""/>
        <dsp:cNvSpPr/>
      </dsp:nvSpPr>
      <dsp:spPr>
        <a:xfrm>
          <a:off x="0" y="3558996"/>
          <a:ext cx="6588691" cy="2335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Arial" panose="020B0604020202020204"/>
            </a:rPr>
            <a:t>Répartition sur le</a:t>
          </a:r>
          <a:r>
            <a:rPr lang="fr-FR" sz="3100" kern="1200"/>
            <a:t> </a:t>
          </a:r>
          <a:r>
            <a:rPr lang="fr-FR" sz="3100" kern="1200">
              <a:latin typeface="Arial" panose="020B0604020202020204"/>
            </a:rPr>
            <a:t>nombre de </a:t>
          </a:r>
          <a:r>
            <a:rPr lang="fr-FR" sz="3100" kern="1200"/>
            <a:t>séances de cours disponibles</a:t>
          </a:r>
          <a:endParaRPr lang="en-US" sz="3100" kern="1200"/>
        </a:p>
      </dsp:txBody>
      <dsp:txXfrm>
        <a:off x="0" y="3558996"/>
        <a:ext cx="6588691" cy="1260947"/>
      </dsp:txXfrm>
    </dsp:sp>
    <dsp:sp modelId="{5313ACC6-4359-49FE-82C7-99643DB6E1EF}">
      <dsp:nvSpPr>
        <dsp:cNvPr id="0" name=""/>
        <dsp:cNvSpPr/>
      </dsp:nvSpPr>
      <dsp:spPr>
        <a:xfrm>
          <a:off x="3217" y="4773242"/>
          <a:ext cx="2194085" cy="10741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Choix synchrone ou asynchrone</a:t>
          </a:r>
          <a:endParaRPr lang="en-US" sz="2400" kern="1200"/>
        </a:p>
      </dsp:txBody>
      <dsp:txXfrm>
        <a:off x="3217" y="4773242"/>
        <a:ext cx="2194085" cy="1074140"/>
      </dsp:txXfrm>
    </dsp:sp>
    <dsp:sp modelId="{9206DFB0-A022-4879-A4EB-82B5FAD955DC}">
      <dsp:nvSpPr>
        <dsp:cNvPr id="0" name=""/>
        <dsp:cNvSpPr/>
      </dsp:nvSpPr>
      <dsp:spPr>
        <a:xfrm>
          <a:off x="2197302" y="4773242"/>
          <a:ext cx="2194085" cy="107414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Séance d'introduction</a:t>
          </a:r>
          <a:endParaRPr lang="en-US" sz="2400" kern="1200"/>
        </a:p>
      </dsp:txBody>
      <dsp:txXfrm>
        <a:off x="2197302" y="4773242"/>
        <a:ext cx="2194085" cy="1074140"/>
      </dsp:txXfrm>
    </dsp:sp>
    <dsp:sp modelId="{8A34071B-4EE2-4A6B-8A27-218D508D3316}">
      <dsp:nvSpPr>
        <dsp:cNvPr id="0" name=""/>
        <dsp:cNvSpPr/>
      </dsp:nvSpPr>
      <dsp:spPr>
        <a:xfrm>
          <a:off x="4391388" y="4773242"/>
          <a:ext cx="2194085" cy="107414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Séances </a:t>
          </a:r>
          <a:r>
            <a:rPr lang="fr-FR" sz="2400" kern="1200">
              <a:latin typeface="Arial" panose="020B0604020202020204"/>
            </a:rPr>
            <a:t>dédiées à l'évaluation ?</a:t>
          </a:r>
          <a:endParaRPr lang="en-US" sz="2400" kern="1200"/>
        </a:p>
      </dsp:txBody>
      <dsp:txXfrm>
        <a:off x="4391388" y="4773242"/>
        <a:ext cx="2194085" cy="1074140"/>
      </dsp:txXfrm>
    </dsp:sp>
    <dsp:sp modelId="{5B77A957-0295-4F3B-8BD4-13AF252DCF75}">
      <dsp:nvSpPr>
        <dsp:cNvPr id="0" name=""/>
        <dsp:cNvSpPr/>
      </dsp:nvSpPr>
      <dsp:spPr>
        <a:xfrm rot="10800000">
          <a:off x="0" y="2659"/>
          <a:ext cx="6588691" cy="359136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Progression des objectifs visés </a:t>
          </a:r>
          <a:br>
            <a:rPr lang="fr-FR" sz="3100" kern="1200" dirty="0"/>
          </a:br>
          <a:r>
            <a:rPr lang="fr-FR" sz="3100" kern="1200" dirty="0"/>
            <a:t>(du plus simple au plus complexe)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i="0" kern="1200" dirty="0"/>
            <a:t>Les objectifs d'apprentissage : clairs et réalistes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Arial" panose="020B0604020202020204"/>
            </a:rPr>
            <a:t>Rédigés </a:t>
          </a:r>
          <a:r>
            <a:rPr lang="fr-FR" sz="1200" kern="1200" dirty="0"/>
            <a:t>du point de vue de </a:t>
          </a:r>
          <a:r>
            <a:rPr lang="fr-FR" sz="1200" kern="1200" dirty="0">
              <a:latin typeface="Arial" panose="020B0604020202020204"/>
            </a:rPr>
            <a:t>l’étudiant</a:t>
          </a:r>
          <a:endParaRPr lang="en-US" sz="12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Arial" panose="020B0604020202020204"/>
            </a:rPr>
            <a:t>Verbes d’action (Bloom)</a:t>
          </a:r>
          <a:endParaRPr lang="en-US" sz="12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Arial" panose="020B0604020202020204"/>
            </a:rPr>
            <a:t>Spécifiques (ex.: « Expliquer » plutôt que « comprendre »)</a:t>
          </a:r>
          <a:endParaRPr lang="en-US" sz="12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Arial" panose="020B0604020202020204"/>
            </a:rPr>
            <a:t>3 par séance </a:t>
          </a:r>
          <a:r>
            <a:rPr lang="fr-FR" sz="1200" kern="1200" dirty="0"/>
            <a:t>de </a:t>
          </a:r>
          <a:r>
            <a:rPr lang="fr-FR" sz="1200" kern="1200" dirty="0">
              <a:latin typeface="Arial" panose="020B0604020202020204"/>
            </a:rPr>
            <a:t>cours maximum</a:t>
          </a:r>
          <a:endParaRPr lang="en-US" sz="1200" kern="1200" dirty="0"/>
        </a:p>
      </dsp:txBody>
      <dsp:txXfrm rot="10800000">
        <a:off x="0" y="2659"/>
        <a:ext cx="6588691" cy="2333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E083B-BDEE-45FA-B873-8E78D9270B09}">
      <dsp:nvSpPr>
        <dsp:cNvPr id="0" name=""/>
        <dsp:cNvSpPr/>
      </dsp:nvSpPr>
      <dsp:spPr>
        <a:xfrm rot="5400000">
          <a:off x="3911210" y="-1425728"/>
          <a:ext cx="1057447" cy="417876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1ère prise de contact</a:t>
          </a:r>
          <a:r>
            <a:rPr lang="fr-FR" sz="1200" kern="1200">
              <a:latin typeface="Arial" panose="020B0604020202020204"/>
            </a:rPr>
            <a:t> (courriel)</a:t>
          </a:r>
          <a:endParaRPr lang="en-US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Fonctionnement à distance </a:t>
          </a:r>
          <a:r>
            <a:rPr lang="fr-FR" sz="1200" kern="1200"/>
            <a:t>(disponibilités, calendrier,…)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Plan de cours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Consignes pour préparer la 1ère séance</a:t>
          </a:r>
          <a:endParaRPr lang="en-US" sz="1200" kern="1200"/>
        </a:p>
      </dsp:txBody>
      <dsp:txXfrm rot="-5400000">
        <a:off x="2350553" y="186549"/>
        <a:ext cx="4127141" cy="954207"/>
      </dsp:txXfrm>
    </dsp:sp>
    <dsp:sp modelId="{0A7BB571-8760-4C2E-8294-4CC160AA1669}">
      <dsp:nvSpPr>
        <dsp:cNvPr id="0" name=""/>
        <dsp:cNvSpPr/>
      </dsp:nvSpPr>
      <dsp:spPr>
        <a:xfrm>
          <a:off x="0" y="2748"/>
          <a:ext cx="2350553" cy="13218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Message d'accueil</a:t>
          </a:r>
          <a:endParaRPr lang="en-US" sz="3500" kern="1200"/>
        </a:p>
      </dsp:txBody>
      <dsp:txXfrm>
        <a:off x="64525" y="67273"/>
        <a:ext cx="2221503" cy="1192758"/>
      </dsp:txXfrm>
    </dsp:sp>
    <dsp:sp modelId="{7C15E5DE-D146-4274-8797-F277F63865D1}">
      <dsp:nvSpPr>
        <dsp:cNvPr id="0" name=""/>
        <dsp:cNvSpPr/>
      </dsp:nvSpPr>
      <dsp:spPr>
        <a:xfrm rot="5400000">
          <a:off x="3911210" y="-37828"/>
          <a:ext cx="1057447" cy="4178761"/>
        </a:xfrm>
        <a:prstGeom prst="round2Same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Accueil</a:t>
          </a:r>
          <a:endParaRPr lang="en-US" sz="1200" kern="1200">
            <a:latin typeface="Arial" panose="020B0604020202020204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Visite guidée de Moodle</a:t>
          </a:r>
          <a:endParaRPr lang="en-US" sz="1200" kern="1200">
            <a:latin typeface="Arial" panose="020B0604020202020204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Entente</a:t>
          </a:r>
          <a:r>
            <a:rPr lang="fr-FR" sz="1200" kern="1200"/>
            <a:t> d'évaluation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Arial" panose="020B0604020202020204"/>
            </a:rPr>
            <a:t>Réponse</a:t>
          </a:r>
          <a:r>
            <a:rPr lang="fr-FR" sz="1200" kern="1200" dirty="0"/>
            <a:t> aux questions posées dans forum Moodle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Arial" panose="020B0604020202020204"/>
            </a:rPr>
            <a:t>Vrai ou faux (notions antérieures)</a:t>
          </a:r>
        </a:p>
      </dsp:txBody>
      <dsp:txXfrm rot="-5400000">
        <a:off x="2350553" y="1574449"/>
        <a:ext cx="4127141" cy="954207"/>
      </dsp:txXfrm>
    </dsp:sp>
    <dsp:sp modelId="{2B1AC8D8-0FCF-4351-A2C2-C393CC715720}">
      <dsp:nvSpPr>
        <dsp:cNvPr id="0" name=""/>
        <dsp:cNvSpPr/>
      </dsp:nvSpPr>
      <dsp:spPr>
        <a:xfrm>
          <a:off x="0" y="1390647"/>
          <a:ext cx="2350553" cy="1321808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Séance 1 sur Zoom</a:t>
          </a:r>
          <a:endParaRPr lang="en-US" sz="3500" kern="1200"/>
        </a:p>
      </dsp:txBody>
      <dsp:txXfrm>
        <a:off x="64525" y="1455172"/>
        <a:ext cx="2221503" cy="1192758"/>
      </dsp:txXfrm>
    </dsp:sp>
    <dsp:sp modelId="{0BF71441-B03F-4A1B-9DDE-46A1CD519558}">
      <dsp:nvSpPr>
        <dsp:cNvPr id="0" name=""/>
        <dsp:cNvSpPr/>
      </dsp:nvSpPr>
      <dsp:spPr>
        <a:xfrm rot="5400000">
          <a:off x="3911210" y="1350070"/>
          <a:ext cx="1057447" cy="4178761"/>
        </a:xfrm>
        <a:prstGeom prst="round2Same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Visionnement d'une capsule vidéo présentant un PowerPoint commenté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Lecture de textes et synthèse dans Moodle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Quiz Moodle</a:t>
          </a:r>
        </a:p>
      </dsp:txBody>
      <dsp:txXfrm rot="-5400000">
        <a:off x="2350553" y="2962347"/>
        <a:ext cx="4127141" cy="954207"/>
      </dsp:txXfrm>
    </dsp:sp>
    <dsp:sp modelId="{5FD4C49E-69BF-4477-BA2C-1DF4A5E7C8DC}">
      <dsp:nvSpPr>
        <dsp:cNvPr id="0" name=""/>
        <dsp:cNvSpPr/>
      </dsp:nvSpPr>
      <dsp:spPr>
        <a:xfrm>
          <a:off x="0" y="2778546"/>
          <a:ext cx="2350553" cy="1321808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Séance 2 Différé</a:t>
          </a:r>
          <a:endParaRPr lang="en-US" sz="3500" kern="1200" dirty="0"/>
        </a:p>
      </dsp:txBody>
      <dsp:txXfrm>
        <a:off x="64525" y="2843071"/>
        <a:ext cx="2221503" cy="1192758"/>
      </dsp:txXfrm>
    </dsp:sp>
    <dsp:sp modelId="{28483753-FC1D-452E-9EDE-5C9C00F783ED}">
      <dsp:nvSpPr>
        <dsp:cNvPr id="0" name=""/>
        <dsp:cNvSpPr/>
      </dsp:nvSpPr>
      <dsp:spPr>
        <a:xfrm rot="5400000">
          <a:off x="3911210" y="2737969"/>
          <a:ext cx="1057447" cy="4178761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Travail en équipe (synthèse des textes)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Plénière sur les concepts 1, 2 et 3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Arial" panose="020B0604020202020204"/>
            </a:rPr>
            <a:t>Réponse</a:t>
          </a:r>
          <a:r>
            <a:rPr lang="fr-FR" sz="1200" kern="1200" dirty="0"/>
            <a:t> aux questions posées dans forum Moodle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Arial" panose="020B0604020202020204"/>
            </a:rPr>
            <a:t>Vrai ou faux (notions antérieures)</a:t>
          </a:r>
        </a:p>
      </dsp:txBody>
      <dsp:txXfrm rot="-5400000">
        <a:off x="2350553" y="4350246"/>
        <a:ext cx="4127141" cy="954207"/>
      </dsp:txXfrm>
    </dsp:sp>
    <dsp:sp modelId="{AC6745B2-5C1A-4A9B-8459-3D5E989F5EDF}">
      <dsp:nvSpPr>
        <dsp:cNvPr id="0" name=""/>
        <dsp:cNvSpPr/>
      </dsp:nvSpPr>
      <dsp:spPr>
        <a:xfrm>
          <a:off x="0" y="4166445"/>
          <a:ext cx="2350553" cy="132180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/>
            <a:t>Séance 3 sur Zoom</a:t>
          </a:r>
          <a:endParaRPr lang="en-US" sz="3500" kern="1200"/>
        </a:p>
      </dsp:txBody>
      <dsp:txXfrm>
        <a:off x="64525" y="4230970"/>
        <a:ext cx="2221503" cy="11927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3F5DA-FCB3-42CC-815C-D9AECB53A9AC}">
      <dsp:nvSpPr>
        <dsp:cNvPr id="0" name=""/>
        <dsp:cNvSpPr/>
      </dsp:nvSpPr>
      <dsp:spPr>
        <a:xfrm rot="5400000">
          <a:off x="6731505" y="-2838935"/>
          <a:ext cx="83820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Alignement activités d’enseignement, objectifs d’apprentissage et évaluation</a:t>
          </a:r>
        </a:p>
      </dsp:txBody>
      <dsp:txXfrm rot="-5400000">
        <a:off x="3785615" y="147873"/>
        <a:ext cx="6689066" cy="756368"/>
      </dsp:txXfrm>
    </dsp:sp>
    <dsp:sp modelId="{F9A5F5C3-A4EF-4F0E-A97A-511D50EFCF6B}">
      <dsp:nvSpPr>
        <dsp:cNvPr id="0" name=""/>
        <dsp:cNvSpPr/>
      </dsp:nvSpPr>
      <dsp:spPr>
        <a:xfrm>
          <a:off x="0" y="2178"/>
          <a:ext cx="3785616" cy="1047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Le type d’objectifs d’apprentissage </a:t>
          </a:r>
        </a:p>
      </dsp:txBody>
      <dsp:txXfrm>
        <a:off x="51147" y="53325"/>
        <a:ext cx="3683322" cy="945461"/>
      </dsp:txXfrm>
    </dsp:sp>
    <dsp:sp modelId="{2762F4D2-D845-4CFB-B513-3629293F33C7}">
      <dsp:nvSpPr>
        <dsp:cNvPr id="0" name=""/>
        <dsp:cNvSpPr/>
      </dsp:nvSpPr>
      <dsp:spPr>
        <a:xfrm rot="5400000">
          <a:off x="6731505" y="-1738791"/>
          <a:ext cx="83820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Activités synchrones et asynchrones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Moodle, </a:t>
          </a:r>
          <a:r>
            <a:rPr lang="fr-FR" sz="1200" kern="1200" err="1">
              <a:latin typeface="Arial" panose="020B0604020202020204"/>
            </a:rPr>
            <a:t>Panopto</a:t>
          </a:r>
          <a:r>
            <a:rPr lang="fr-FR" sz="1200" kern="1200">
              <a:latin typeface="Arial" panose="020B0604020202020204"/>
            </a:rPr>
            <a:t>, Zoom, Teams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Avec ou sans techno</a:t>
          </a:r>
        </a:p>
      </dsp:txBody>
      <dsp:txXfrm rot="-5400000">
        <a:off x="3785615" y="1248017"/>
        <a:ext cx="6689066" cy="756368"/>
      </dsp:txXfrm>
    </dsp:sp>
    <dsp:sp modelId="{7C36D878-E366-4C30-A585-DD0EC58D9FFC}">
      <dsp:nvSpPr>
        <dsp:cNvPr id="0" name=""/>
        <dsp:cNvSpPr/>
      </dsp:nvSpPr>
      <dsp:spPr>
        <a:xfrm>
          <a:off x="0" y="1102322"/>
          <a:ext cx="3785616" cy="1047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/>
            <a:t>Votre niveau de connaissance des possibilités d’enseignement</a:t>
          </a:r>
          <a:r>
            <a:rPr lang="fr-CA" sz="1900" kern="1200">
              <a:latin typeface="Arial" panose="020B0604020202020204"/>
            </a:rPr>
            <a:t> et d'évaluation</a:t>
          </a:r>
          <a:r>
            <a:rPr lang="fr-CA" sz="1900" kern="1200"/>
            <a:t> à distance</a:t>
          </a:r>
          <a:endParaRPr lang="fr-FR" sz="1900" kern="1200"/>
        </a:p>
      </dsp:txBody>
      <dsp:txXfrm>
        <a:off x="51147" y="1153469"/>
        <a:ext cx="3683322" cy="945461"/>
      </dsp:txXfrm>
    </dsp:sp>
    <dsp:sp modelId="{0625588C-D789-4EBF-B58A-6889835B38A0}">
      <dsp:nvSpPr>
        <dsp:cNvPr id="0" name=""/>
        <dsp:cNvSpPr/>
      </dsp:nvSpPr>
      <dsp:spPr>
        <a:xfrm rot="5400000">
          <a:off x="6731505" y="-638648"/>
          <a:ext cx="83820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4 répondants sur 10 n’ont pas présentement accès à un espace propice au travail*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/>
            <a:t>3 répondants sur 5 affirment vivre une détresse psychologique apparue ou amplifiée en raison de la COVID-19* *Analyse des résultats du sondage interassociatif sur la condition étudiante à l'QUAM en contexte de la crise de la COVID-19 </a:t>
          </a:r>
          <a:endParaRPr lang="en-US" sz="1200" kern="1200"/>
        </a:p>
      </dsp:txBody>
      <dsp:txXfrm rot="-5400000">
        <a:off x="3785615" y="2348160"/>
        <a:ext cx="6689066" cy="756368"/>
      </dsp:txXfrm>
    </dsp:sp>
    <dsp:sp modelId="{423F919F-51A3-4E97-8799-79DC7172AB21}">
      <dsp:nvSpPr>
        <dsp:cNvPr id="0" name=""/>
        <dsp:cNvSpPr/>
      </dsp:nvSpPr>
      <dsp:spPr>
        <a:xfrm>
          <a:off x="0" y="2202465"/>
          <a:ext cx="3785616" cy="1047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Les obstacles</a:t>
          </a:r>
          <a:endParaRPr lang="en-US" sz="1900" kern="1200"/>
        </a:p>
      </dsp:txBody>
      <dsp:txXfrm>
        <a:off x="51147" y="2253612"/>
        <a:ext cx="3683322" cy="945461"/>
      </dsp:txXfrm>
    </dsp:sp>
    <dsp:sp modelId="{9BF1A670-D610-4566-A69F-22496B042DBC}">
      <dsp:nvSpPr>
        <dsp:cNvPr id="0" name=""/>
        <dsp:cNvSpPr/>
      </dsp:nvSpPr>
      <dsp:spPr>
        <a:xfrm rot="5400000">
          <a:off x="6731505" y="461495"/>
          <a:ext cx="838204" cy="672998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Bien structurer son cours (objectifs clairs et annoncés, calendrier présenté) 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Laisser</a:t>
          </a:r>
          <a:r>
            <a:rPr lang="fr-FR" sz="1200" kern="1200"/>
            <a:t> des choix</a:t>
          </a:r>
          <a:r>
            <a:rPr lang="fr-FR" sz="1200" kern="1200">
              <a:latin typeface="Arial" panose="020B0604020202020204"/>
            </a:rPr>
            <a:t> :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de consultation</a:t>
          </a:r>
          <a:r>
            <a:rPr lang="fr-FR" sz="1200" kern="1200"/>
            <a:t>(accès aux contenus en différé</a:t>
          </a:r>
          <a:r>
            <a:rPr lang="fr-FR" sz="1200" kern="1200">
              <a:latin typeface="Arial" panose="020B0604020202020204"/>
            </a:rPr>
            <a:t>, formats </a:t>
          </a:r>
          <a:r>
            <a:rPr lang="fr-FR" sz="1200" kern="1200" err="1">
              <a:latin typeface="Arial" panose="020B0604020202020204"/>
            </a:rPr>
            <a:t>word</a:t>
          </a:r>
          <a:r>
            <a:rPr lang="fr-FR" sz="1200" kern="1200">
              <a:latin typeface="Arial" panose="020B0604020202020204"/>
            </a:rPr>
            <a:t>, </a:t>
          </a:r>
          <a:r>
            <a:rPr lang="fr-FR" sz="1200" kern="1200" err="1">
              <a:latin typeface="Arial" panose="020B0604020202020204"/>
            </a:rPr>
            <a:t>pdf</a:t>
          </a:r>
          <a:r>
            <a:rPr lang="fr-FR" sz="1200" kern="1200">
              <a:latin typeface="Arial" panose="020B0604020202020204"/>
            </a:rPr>
            <a:t>, </a:t>
          </a:r>
          <a:r>
            <a:rPr lang="fr-FR" sz="1200" kern="1200" err="1">
              <a:latin typeface="Arial" panose="020B0604020202020204"/>
            </a:rPr>
            <a:t>ppt</a:t>
          </a:r>
          <a:r>
            <a:rPr lang="fr-FR" sz="1200" kern="1200">
              <a:latin typeface="Arial" panose="020B0604020202020204"/>
            </a:rPr>
            <a:t>)</a:t>
          </a: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>
              <a:latin typeface="Arial" panose="020B0604020202020204"/>
            </a:rPr>
            <a:t>de </a:t>
          </a:r>
          <a:r>
            <a:rPr lang="fr-FR" sz="1200" kern="1200"/>
            <a:t>durée et </a:t>
          </a:r>
          <a:r>
            <a:rPr lang="fr-FR" sz="1200" kern="1200">
              <a:latin typeface="Arial" panose="020B0604020202020204"/>
            </a:rPr>
            <a:t>de </a:t>
          </a:r>
          <a:r>
            <a:rPr lang="fr-FR" sz="1200" kern="1200"/>
            <a:t>forme </a:t>
          </a:r>
          <a:r>
            <a:rPr lang="fr-FR" sz="1200" kern="1200">
              <a:latin typeface="Arial" panose="020B0604020202020204"/>
            </a:rPr>
            <a:t>d'évaluation</a:t>
          </a:r>
          <a:endParaRPr lang="fr-FR" sz="1200" kern="1200"/>
        </a:p>
      </dsp:txBody>
      <dsp:txXfrm rot="-5400000">
        <a:off x="3785615" y="3448303"/>
        <a:ext cx="6689066" cy="756368"/>
      </dsp:txXfrm>
    </dsp:sp>
    <dsp:sp modelId="{9FA734AE-24F6-480E-AE68-C7A609A4ACBC}">
      <dsp:nvSpPr>
        <dsp:cNvPr id="0" name=""/>
        <dsp:cNvSpPr/>
      </dsp:nvSpPr>
      <dsp:spPr>
        <a:xfrm>
          <a:off x="0" y="3302609"/>
          <a:ext cx="3785616" cy="1047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>
              <a:latin typeface="Arial" panose="020B0604020202020204"/>
            </a:rPr>
            <a:t>Les solutions</a:t>
          </a:r>
          <a:endParaRPr lang="fr-FR" sz="1900" kern="1200"/>
        </a:p>
      </dsp:txBody>
      <dsp:txXfrm>
        <a:off x="51147" y="3353756"/>
        <a:ext cx="3683322" cy="945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DF33-E8C9-4449-ABBE-79F7BD2F6723}">
      <dsp:nvSpPr>
        <dsp:cNvPr id="0" name=""/>
        <dsp:cNvSpPr/>
      </dsp:nvSpPr>
      <dsp:spPr>
        <a:xfrm>
          <a:off x="0" y="267979"/>
          <a:ext cx="11449754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28" tIns="333248" rIns="88862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/>
            </a:rPr>
            <a:t>1. Partez </a:t>
          </a:r>
          <a:r>
            <a:rPr lang="fr-FR" sz="1600" kern="1200"/>
            <a:t>de votre planification pédagogique et des objectifs d’apprentissage;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/>
            </a:rPr>
            <a:t>2. Identifiez</a:t>
          </a:r>
          <a:r>
            <a:rPr lang="fr-FR" sz="1600" kern="1200"/>
            <a:t> les éléments de contenu devant être évalués;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/>
            </a:rPr>
            <a:t>3. Concentrez</a:t>
          </a:r>
          <a:r>
            <a:rPr lang="fr-FR" sz="1600" kern="1200"/>
            <a:t> les évaluations sur l’atteinte des objectifs d’apprentissage et les éléments de compétence essentiels du cours;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/>
            </a:rPr>
            <a:t>4. Respectez</a:t>
          </a:r>
          <a:r>
            <a:rPr lang="fr-FR" sz="1600" kern="1200"/>
            <a:t> les règlements pédagogiques institutionnels et les règles qui s’appliquent à votre département.</a:t>
          </a:r>
          <a:endParaRPr lang="en-US" sz="1600" kern="1200"/>
        </a:p>
      </dsp:txBody>
      <dsp:txXfrm>
        <a:off x="0" y="267979"/>
        <a:ext cx="11449754" cy="1814400"/>
      </dsp:txXfrm>
    </dsp:sp>
    <dsp:sp modelId="{61CBBEA6-6748-4A39-BA09-715AF9822E5A}">
      <dsp:nvSpPr>
        <dsp:cNvPr id="0" name=""/>
        <dsp:cNvSpPr/>
      </dsp:nvSpPr>
      <dsp:spPr>
        <a:xfrm>
          <a:off x="572487" y="31819"/>
          <a:ext cx="8014827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41" tIns="0" rIns="30294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Privilégiez la simplicité dans le choix de vos modalités d’évaluation</a:t>
          </a:r>
          <a:endParaRPr lang="en-US" sz="1600" kern="1200"/>
        </a:p>
      </dsp:txBody>
      <dsp:txXfrm>
        <a:off x="595544" y="54876"/>
        <a:ext cx="7968713" cy="426206"/>
      </dsp:txXfrm>
    </dsp:sp>
    <dsp:sp modelId="{9E91A6A4-7F29-4965-997B-D0257054551A}">
      <dsp:nvSpPr>
        <dsp:cNvPr id="0" name=""/>
        <dsp:cNvSpPr/>
      </dsp:nvSpPr>
      <dsp:spPr>
        <a:xfrm>
          <a:off x="0" y="2404939"/>
          <a:ext cx="11449754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628" tIns="333248" rIns="888628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/>
            <a:t>Offrez un choix</a:t>
          </a:r>
          <a:r>
            <a:rPr lang="fr-FR" sz="1600" kern="1200">
              <a:latin typeface="Arial" panose="020B0604020202020204"/>
            </a:rPr>
            <a:t> entre plusieurs types d'évaluation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/>
            </a:rPr>
            <a:t>Rendez vos consignes et rétroactions (écrites et enregistrées) accessibles en ligne</a:t>
          </a:r>
        </a:p>
      </dsp:txBody>
      <dsp:txXfrm>
        <a:off x="0" y="2404939"/>
        <a:ext cx="11449754" cy="907200"/>
      </dsp:txXfrm>
    </dsp:sp>
    <dsp:sp modelId="{D48B8CA0-A79E-474D-B721-1CC8B7B6C1B9}">
      <dsp:nvSpPr>
        <dsp:cNvPr id="0" name=""/>
        <dsp:cNvSpPr/>
      </dsp:nvSpPr>
      <dsp:spPr>
        <a:xfrm>
          <a:off x="572487" y="2168779"/>
          <a:ext cx="8014827" cy="4723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41" tIns="0" rIns="30294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" panose="020B0604020202020204"/>
            </a:rPr>
            <a:t>Rendez vos modes</a:t>
          </a:r>
          <a:r>
            <a:rPr lang="fr-FR" sz="1600" kern="1200"/>
            <a:t> d'évaluation </a:t>
          </a:r>
          <a:r>
            <a:rPr lang="fr-FR" sz="1600" kern="1200">
              <a:latin typeface="Arial" panose="020B0604020202020204"/>
            </a:rPr>
            <a:t>et de rétroaction accessibles</a:t>
          </a:r>
          <a:r>
            <a:rPr lang="fr-FR" sz="1600" kern="1200"/>
            <a:t> </a:t>
          </a:r>
        </a:p>
      </dsp:txBody>
      <dsp:txXfrm>
        <a:off x="595544" y="2191836"/>
        <a:ext cx="7968713" cy="426206"/>
      </dsp:txXfrm>
    </dsp:sp>
    <dsp:sp modelId="{2CBB8D81-0384-4E59-9183-55E9D920D588}">
      <dsp:nvSpPr>
        <dsp:cNvPr id="0" name=""/>
        <dsp:cNvSpPr/>
      </dsp:nvSpPr>
      <dsp:spPr>
        <a:xfrm>
          <a:off x="0" y="3634700"/>
          <a:ext cx="1144975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3D670-7C5B-4014-A8C5-E45544E6AC53}">
      <dsp:nvSpPr>
        <dsp:cNvPr id="0" name=""/>
        <dsp:cNvSpPr/>
      </dsp:nvSpPr>
      <dsp:spPr>
        <a:xfrm>
          <a:off x="572487" y="3398540"/>
          <a:ext cx="8014827" cy="4723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41" tIns="0" rIns="3029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Le tableau comparateur des types </a:t>
          </a:r>
          <a:r>
            <a:rPr lang="fr-FR" sz="1600" kern="1200">
              <a:latin typeface="Arial" panose="020B0604020202020204"/>
            </a:rPr>
            <a:t>d'évaluation</a:t>
          </a:r>
          <a:endParaRPr lang="fr-FR" sz="1600" kern="1200"/>
        </a:p>
      </dsp:txBody>
      <dsp:txXfrm>
        <a:off x="595544" y="3421597"/>
        <a:ext cx="7968713" cy="426206"/>
      </dsp:txXfrm>
    </dsp:sp>
    <dsp:sp modelId="{355F4454-A158-4BDF-86A1-03E13B337E3A}">
      <dsp:nvSpPr>
        <dsp:cNvPr id="0" name=""/>
        <dsp:cNvSpPr/>
      </dsp:nvSpPr>
      <dsp:spPr>
        <a:xfrm>
          <a:off x="0" y="4360460"/>
          <a:ext cx="1144975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B66A2-1E06-4650-B125-EDC43E044BDC}">
      <dsp:nvSpPr>
        <dsp:cNvPr id="0" name=""/>
        <dsp:cNvSpPr/>
      </dsp:nvSpPr>
      <dsp:spPr>
        <a:xfrm>
          <a:off x="572487" y="4124300"/>
          <a:ext cx="8014827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941" tIns="0" rIns="302941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>
              <a:latin typeface="Arial" panose="020B0604020202020204"/>
            </a:rPr>
            <a:t>La formation</a:t>
          </a:r>
          <a:r>
            <a:rPr lang="fr-FR" sz="1600" i="0" kern="1200">
              <a:latin typeface="Arial" panose="020B0604020202020204"/>
            </a:rPr>
            <a:t> </a:t>
          </a:r>
          <a:r>
            <a:rPr lang="fr-FR" sz="1600" i="1" kern="1200">
              <a:latin typeface="Arial" panose="020B0604020202020204"/>
            </a:rPr>
            <a:t>Adapter ses évaluations à distance</a:t>
          </a:r>
        </a:p>
      </dsp:txBody>
      <dsp:txXfrm>
        <a:off x="595544" y="4147357"/>
        <a:ext cx="7968713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C4F97-7A82-4B20-BF87-6D91B204C28C}">
      <dsp:nvSpPr>
        <dsp:cNvPr id="0" name=""/>
        <dsp:cNvSpPr/>
      </dsp:nvSpPr>
      <dsp:spPr>
        <a:xfrm>
          <a:off x="3541" y="712580"/>
          <a:ext cx="1203398" cy="12033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3035D-EAD5-439E-8899-B5FBEA0D09D0}">
      <dsp:nvSpPr>
        <dsp:cNvPr id="0" name=""/>
        <dsp:cNvSpPr/>
      </dsp:nvSpPr>
      <dsp:spPr>
        <a:xfrm>
          <a:off x="3541" y="2065235"/>
          <a:ext cx="3438281" cy="5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800" kern="1200" err="1">
              <a:latin typeface="Arial" panose="020B0604020202020204"/>
            </a:rPr>
            <a:t>Auto-discipline</a:t>
          </a:r>
          <a:r>
            <a:rPr lang="fr-FR" sz="1800" kern="1200">
              <a:latin typeface="Arial" panose="020B0604020202020204"/>
            </a:rPr>
            <a:t> et motivation</a:t>
          </a:r>
          <a:endParaRPr lang="en-US" sz="1800" kern="1200"/>
        </a:p>
      </dsp:txBody>
      <dsp:txXfrm>
        <a:off x="3541" y="2065235"/>
        <a:ext cx="3438281" cy="515742"/>
      </dsp:txXfrm>
    </dsp:sp>
    <dsp:sp modelId="{724F5942-6A61-45AE-8931-1A42E245BD59}">
      <dsp:nvSpPr>
        <dsp:cNvPr id="0" name=""/>
        <dsp:cNvSpPr/>
      </dsp:nvSpPr>
      <dsp:spPr>
        <a:xfrm>
          <a:off x="3541" y="2650399"/>
          <a:ext cx="3438281" cy="153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kern="1200"/>
            <a:t>Grilles d’évaluation</a:t>
          </a:r>
          <a:endParaRPr lang="en-US" sz="1400" b="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400" b="0" kern="1200"/>
            <a:t>Calendrier de remise de travaux d’ici la fin de session</a:t>
          </a:r>
          <a:endParaRPr lang="en-US" sz="1400" b="0" kern="1200"/>
        </a:p>
      </dsp:txBody>
      <dsp:txXfrm>
        <a:off x="3541" y="2650399"/>
        <a:ext cx="3438281" cy="1533260"/>
      </dsp:txXfrm>
    </dsp:sp>
    <dsp:sp modelId="{DD55CB3E-EB60-4094-BA38-CCC4B886F8C3}">
      <dsp:nvSpPr>
        <dsp:cNvPr id="0" name=""/>
        <dsp:cNvSpPr/>
      </dsp:nvSpPr>
      <dsp:spPr>
        <a:xfrm>
          <a:off x="4043521" y="712580"/>
          <a:ext cx="1203398" cy="12033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924C3-68A1-4B91-B4DD-275621E6770B}">
      <dsp:nvSpPr>
        <dsp:cNvPr id="0" name=""/>
        <dsp:cNvSpPr/>
      </dsp:nvSpPr>
      <dsp:spPr>
        <a:xfrm>
          <a:off x="4043521" y="2065235"/>
          <a:ext cx="3438281" cy="5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800" b="0" kern="1200"/>
            <a:t>Vos règles de fonctionnement</a:t>
          </a:r>
          <a:endParaRPr lang="en-US" sz="1800" b="0" kern="1200"/>
        </a:p>
      </dsp:txBody>
      <dsp:txXfrm>
        <a:off x="4043521" y="2065235"/>
        <a:ext cx="3438281" cy="515742"/>
      </dsp:txXfrm>
    </dsp:sp>
    <dsp:sp modelId="{658D675B-01FE-4CF1-8645-866EF5DCDE80}">
      <dsp:nvSpPr>
        <dsp:cNvPr id="0" name=""/>
        <dsp:cNvSpPr/>
      </dsp:nvSpPr>
      <dsp:spPr>
        <a:xfrm>
          <a:off x="4043521" y="2650399"/>
          <a:ext cx="3438281" cy="153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/>
            <a:t>Vos modes de communication privilégiés (Moodle, courriels, téléphone, Zoom)</a:t>
          </a:r>
          <a:endParaRPr lang="en-US" sz="1400" b="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/>
            <a:t>Vos disponibilités pendant la session (plages horaires fixes? heures, jours?)</a:t>
          </a:r>
          <a:endParaRPr lang="en-US" sz="1400" b="0" kern="120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/>
            <a:t>Vos délais de réponse</a:t>
          </a:r>
          <a:endParaRPr lang="en-US" sz="1400" b="0" kern="1200"/>
        </a:p>
      </dsp:txBody>
      <dsp:txXfrm>
        <a:off x="4043521" y="2650399"/>
        <a:ext cx="3438281" cy="1533260"/>
      </dsp:txXfrm>
    </dsp:sp>
    <dsp:sp modelId="{71F9CE8F-DFE0-477A-93FC-5DFEC67BCB62}">
      <dsp:nvSpPr>
        <dsp:cNvPr id="0" name=""/>
        <dsp:cNvSpPr/>
      </dsp:nvSpPr>
      <dsp:spPr>
        <a:xfrm>
          <a:off x="8083502" y="712580"/>
          <a:ext cx="1203398" cy="12033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96A4-EC4E-4F89-A8C2-CD1B55E2C714}">
      <dsp:nvSpPr>
        <dsp:cNvPr id="0" name=""/>
        <dsp:cNvSpPr/>
      </dsp:nvSpPr>
      <dsp:spPr>
        <a:xfrm>
          <a:off x="8083502" y="2065235"/>
          <a:ext cx="3438281" cy="515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800" kern="1200">
              <a:latin typeface="Arial" panose="020B0604020202020204"/>
            </a:rPr>
            <a:t>Les services à la vie étudiante</a:t>
          </a:r>
          <a:endParaRPr lang="en-US" sz="1800" kern="1200">
            <a:latin typeface="Arial" panose="020B0604020202020204"/>
          </a:endParaRPr>
        </a:p>
      </dsp:txBody>
      <dsp:txXfrm>
        <a:off x="8083502" y="2065235"/>
        <a:ext cx="3438281" cy="515742"/>
      </dsp:txXfrm>
    </dsp:sp>
    <dsp:sp modelId="{F1285980-7815-4FD4-B68B-4D060C309F33}">
      <dsp:nvSpPr>
        <dsp:cNvPr id="0" name=""/>
        <dsp:cNvSpPr/>
      </dsp:nvSpPr>
      <dsp:spPr>
        <a:xfrm>
          <a:off x="8083502" y="2650399"/>
          <a:ext cx="3438281" cy="1533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/>
            </a:rPr>
            <a:t>Soutien</a:t>
          </a:r>
          <a:r>
            <a:rPr lang="fr-FR" sz="1400" kern="1200"/>
            <a:t> </a:t>
          </a:r>
          <a:r>
            <a:rPr lang="fr-FR" sz="1400" kern="1200">
              <a:latin typeface="Arial" panose="020B0604020202020204"/>
            </a:rPr>
            <a:t>psychologique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/>
            </a:rPr>
            <a:t>Soutien</a:t>
          </a:r>
          <a:r>
            <a:rPr lang="fr-FR" sz="1400" b="0" kern="1200"/>
            <a:t> à l’apprentissage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latin typeface="Arial" panose="020B0604020202020204"/>
            </a:rPr>
            <a:t>Soutien</a:t>
          </a:r>
          <a:r>
            <a:rPr lang="fr-FR" sz="1400" kern="1200"/>
            <a:t> financier</a:t>
          </a:r>
          <a:endParaRPr lang="fr-FR" sz="1400" kern="1200">
            <a:latin typeface="Arial" panose="020B0604020202020204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>
              <a:latin typeface="Arial" panose="020B0604020202020204"/>
            </a:rPr>
            <a:t>Webinaires</a:t>
          </a:r>
          <a:r>
            <a:rPr lang="fr-FR" sz="1400" b="0" kern="1200"/>
            <a:t> ou encore des dossiers thématiques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>
              <a:hlinkClick xmlns:r="http://schemas.openxmlformats.org/officeDocument/2006/relationships" r:id="rId5"/>
            </a:rPr>
            <a:t>https://vie-etudiante.uqam.ca</a:t>
          </a:r>
          <a:r>
            <a:rPr lang="fr-FR" sz="1400" kern="1200">
              <a:latin typeface="Arial" panose="020B0604020202020204"/>
            </a:rPr>
            <a:t>/</a:t>
          </a:r>
          <a:endParaRPr lang="fr-FR" sz="1400" kern="1200"/>
        </a:p>
      </dsp:txBody>
      <dsp:txXfrm>
        <a:off x="8083502" y="2650399"/>
        <a:ext cx="3438281" cy="15332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ACDF1-6F94-4AF7-BAC5-8F4583FBD380}">
      <dsp:nvSpPr>
        <dsp:cNvPr id="0" name=""/>
        <dsp:cNvSpPr/>
      </dsp:nvSpPr>
      <dsp:spPr>
        <a:xfrm>
          <a:off x="1116074" y="26881"/>
          <a:ext cx="1372500" cy="1372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02BA9-7AAA-4D07-8682-7031D158883C}">
      <dsp:nvSpPr>
        <dsp:cNvPr id="0" name=""/>
        <dsp:cNvSpPr/>
      </dsp:nvSpPr>
      <dsp:spPr>
        <a:xfrm>
          <a:off x="1408575" y="319381"/>
          <a:ext cx="787500" cy="787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51BB1-F640-42A0-91EB-827D4B095BAA}">
      <dsp:nvSpPr>
        <dsp:cNvPr id="0" name=""/>
        <dsp:cNvSpPr/>
      </dsp:nvSpPr>
      <dsp:spPr>
        <a:xfrm>
          <a:off x="677324" y="1826881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Prise ou reprise de contact avec les étudiants.es</a:t>
          </a:r>
          <a:endParaRPr lang="en-US" sz="1700" kern="1200"/>
        </a:p>
      </dsp:txBody>
      <dsp:txXfrm>
        <a:off x="677324" y="1826881"/>
        <a:ext cx="2250000" cy="720000"/>
      </dsp:txXfrm>
    </dsp:sp>
    <dsp:sp modelId="{D861BEB5-A678-46F5-8A57-3A34B60F20DB}">
      <dsp:nvSpPr>
        <dsp:cNvPr id="0" name=""/>
        <dsp:cNvSpPr/>
      </dsp:nvSpPr>
      <dsp:spPr>
        <a:xfrm>
          <a:off x="3759825" y="26881"/>
          <a:ext cx="1372500" cy="1372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4D5F7-2E17-401E-BE97-FA524527BE8B}">
      <dsp:nvSpPr>
        <dsp:cNvPr id="0" name=""/>
        <dsp:cNvSpPr/>
      </dsp:nvSpPr>
      <dsp:spPr>
        <a:xfrm>
          <a:off x="4052325" y="319381"/>
          <a:ext cx="787500" cy="787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695C-AC09-444F-9A48-1C403BFDC36A}">
      <dsp:nvSpPr>
        <dsp:cNvPr id="0" name=""/>
        <dsp:cNvSpPr/>
      </dsp:nvSpPr>
      <dsp:spPr>
        <a:xfrm>
          <a:off x="3321075" y="1826881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Accompagnement et encouragement</a:t>
          </a:r>
          <a:endParaRPr lang="en-US" sz="1700" kern="1200"/>
        </a:p>
      </dsp:txBody>
      <dsp:txXfrm>
        <a:off x="3321075" y="1826881"/>
        <a:ext cx="2250000" cy="720000"/>
      </dsp:txXfrm>
    </dsp:sp>
    <dsp:sp modelId="{6B7B9A19-02CD-4F1B-8319-71E42C8060FD}">
      <dsp:nvSpPr>
        <dsp:cNvPr id="0" name=""/>
        <dsp:cNvSpPr/>
      </dsp:nvSpPr>
      <dsp:spPr>
        <a:xfrm>
          <a:off x="2437950" y="3109381"/>
          <a:ext cx="1372500" cy="1372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0AA1C-3AC9-4730-89E7-DA009418765B}">
      <dsp:nvSpPr>
        <dsp:cNvPr id="0" name=""/>
        <dsp:cNvSpPr/>
      </dsp:nvSpPr>
      <dsp:spPr>
        <a:xfrm>
          <a:off x="2730450" y="3401881"/>
          <a:ext cx="787500" cy="787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D940-4EC5-4294-9C16-267817B3E879}">
      <dsp:nvSpPr>
        <dsp:cNvPr id="0" name=""/>
        <dsp:cNvSpPr/>
      </dsp:nvSpPr>
      <dsp:spPr>
        <a:xfrm>
          <a:off x="1999200" y="4909381"/>
          <a:ext cx="22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Encadrement et rétroaction</a:t>
          </a:r>
          <a:endParaRPr lang="en-US" sz="1700" kern="1200"/>
        </a:p>
      </dsp:txBody>
      <dsp:txXfrm>
        <a:off x="1999200" y="4909381"/>
        <a:ext cx="225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E923C6-6B92-F748-BEF6-C010A3E55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B28755-D358-4A42-9BA0-BF0F003FB6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A9178-20F7-9C42-BD7F-65F8CD153AA2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69F184-8E43-694E-813C-BB295509BA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CC7534-51A2-3647-AD6B-B77874CDA5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4FAC-853B-F947-882E-B7622D164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45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2C7DA-0255-9E40-8F59-7C4C4FC19D8E}" type="datetimeFigureOut">
              <a:rPr lang="fr-FR" smtClean="0"/>
              <a:t>21/04/2020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51BAE-64C9-3D47-A1BB-0A21B8B430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5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6DA59-7037-FC41-9BCC-2C3F444BF27F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sz="1100">
                <a:latin typeface="Arial"/>
                <a:cs typeface="Arial"/>
              </a:rPr>
              <a:t>Repère.</a:t>
            </a:r>
          </a:p>
          <a:p>
            <a:pPr>
              <a:lnSpc>
                <a:spcPct val="150000"/>
              </a:lnSpc>
            </a:pPr>
            <a:r>
              <a:rPr lang="fr-FR" sz="1100">
                <a:latin typeface="Arial"/>
                <a:cs typeface="Arial"/>
              </a:rPr>
              <a:t>DANS LE DOMAINE DE L’ÉDUCATION, THOMAZET (2008) IDENTIFIE PRINCIPALEMENT 3 PÉRIODES.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100">
                <a:latin typeface="Arial"/>
                <a:cs typeface="Arial"/>
              </a:rPr>
              <a:t>ségrégative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100">
                <a:latin typeface="Arial"/>
                <a:cs typeface="Arial"/>
              </a:rPr>
              <a:t>intégrative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fr-FR" sz="1100">
                <a:latin typeface="Arial"/>
                <a:cs typeface="Arial"/>
              </a:rPr>
              <a:t>inclusive</a:t>
            </a:r>
          </a:p>
          <a:p>
            <a:pPr>
              <a:lnSpc>
                <a:spcPct val="150000"/>
              </a:lnSpc>
            </a:pPr>
            <a:r>
              <a:rPr lang="fr-FR" sz="1100">
                <a:latin typeface="Arial"/>
                <a:cs typeface="Arial"/>
              </a:rPr>
              <a:t>À SOULIGNER ICI, À LA SUITE DE THOMAZET ET D’UNE MAJORITÉ D’AUTEURS :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fr-FR" sz="1100">
                <a:latin typeface="Arial"/>
                <a:cs typeface="Arial"/>
              </a:rPr>
              <a:t>qu’il y a une coupure certaine entre les idées des périodes 2 et 3;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fr-FR" sz="1100">
                <a:latin typeface="Arial"/>
                <a:cs typeface="Arial"/>
              </a:rPr>
              <a:t>on parle donc d’une distinction marquée à faire entre l’intégration scolaire et l’ÉI alors que les deux termes sont souvent employés, à tort, comme synonymes (voir la section 1.2 qui porte sur ce qui les distingue).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fr-FR" sz="1100"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fr-FR" sz="1100">
                <a:latin typeface="Arial"/>
                <a:cs typeface="Arial"/>
              </a:rPr>
              <a:t>Que de nombreux SYSTÈMES</a:t>
            </a:r>
            <a:r>
              <a:rPr lang="fr-FR" sz="1100" baseline="0">
                <a:latin typeface="Arial"/>
                <a:cs typeface="Arial"/>
              </a:rPr>
              <a:t> ÉDUCATIFS SONT ENCORE DANS UN MODÈLE À DEUX FILIALES (agence européenne pour le développement et </a:t>
            </a:r>
            <a:r>
              <a:rPr lang="fr-FR" sz="1100" baseline="0" err="1">
                <a:latin typeface="Arial"/>
                <a:cs typeface="Arial"/>
              </a:rPr>
              <a:t>l,éducation</a:t>
            </a:r>
            <a:endParaRPr lang="fr-FR" sz="1100" baseline="0"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fr-FR" sz="1100" baseline="0">
              <a:latin typeface="Arial"/>
              <a:cs typeface="Arial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fr-FR" sz="1100" baseline="0">
                <a:latin typeface="Arial"/>
                <a:cs typeface="Arial"/>
              </a:rPr>
              <a:t>Cette évolution a été reprise récemment dans un document du conseil supérieur de l’éducation </a:t>
            </a:r>
            <a:endParaRPr lang="fr-FR"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335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Règlement no. 5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7.9.3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Procédure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entente doit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consignée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doit intervenir dans les deux semaines qui suivent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début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officiel des cours (ou dans un laps de temps proportionnel s'il s'agit d'un cours à horaire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spécial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L'entente à laquelle souscrivent la professeure, le professeur,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cours, le chargé de cours, la,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langues et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des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étudiantes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présents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doit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professeure, le professeur,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cours, le chargé de cours, la,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langues et par deux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étudiantes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groupe-cours qui agissent alors à titre de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témoins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»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1BAE-64C9-3D47-A1BB-0A21B8B430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61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Règlement no. 5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7.9.3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Procédure</a:t>
            </a:r>
            <a:endParaRPr lang="fr-CA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 entente doit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consignée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doit intervenir dans les deux semaines qui suivent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début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officiel des cours (ou dans un laps de temps proportionnel s'il s'agit d'un cours à horaire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spécial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L'entente à laquelle souscrivent la professeure, le professeur,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cours, le chargé de cours, la,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langues et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majorite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des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étudiantes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présents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doit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professeure, le professeur, la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chargée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cours, le chargé de cours, la, le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maître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langues et par deux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étudiantes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étudiants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groupe-cours qui agissent alors à titre de </a:t>
            </a:r>
            <a:r>
              <a:rPr lang="fr-CA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témoins</a:t>
            </a:r>
            <a:r>
              <a:rPr lang="fr-CA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»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51BAE-64C9-3D47-A1BB-0A21B8B4308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98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E64147-4466-614C-991E-DF382631D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Noah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F5431DB-F41C-EE42-B08C-841AFEB37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Noah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72AB0-AD37-DC49-8F54-7E340C09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8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FCE03-2A53-9745-9058-F302D1FB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ah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3B9805-F87B-1141-B27B-170DD7BD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6434"/>
          </a:xfrm>
        </p:spPr>
        <p:txBody>
          <a:bodyPr/>
          <a:lstStyle>
            <a:lvl1pPr>
              <a:defRPr b="0" i="0">
                <a:latin typeface="Noah" pitchFamily="2" charset="77"/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F002FC7-FF1D-5C4D-9AA5-963CC64D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06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162A0-F02C-6A48-8AC6-5A002153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6656"/>
            <a:ext cx="10515600" cy="2852737"/>
          </a:xfrm>
        </p:spPr>
        <p:txBody>
          <a:bodyPr anchor="b"/>
          <a:lstStyle>
            <a:lvl1pPr>
              <a:defRPr sz="6000" b="1" i="0">
                <a:latin typeface="Noah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DB32F4-4DA7-7A43-8416-EE849EC3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1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57F57-C3C6-964C-9762-E9A1782D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ah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FE14F0-558F-824E-8ADF-9BA88D4E7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28970"/>
          </a:xfrm>
        </p:spPr>
        <p:txBody>
          <a:bodyPr/>
          <a:lstStyle>
            <a:lvl1pPr>
              <a:defRPr b="0" i="0">
                <a:latin typeface="Noah" pitchFamily="2" charset="77"/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39E117-EE22-5F4F-98CD-581EC3A7E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28970"/>
          </a:xfrm>
        </p:spPr>
        <p:txBody>
          <a:bodyPr/>
          <a:lstStyle>
            <a:lvl1pPr>
              <a:defRPr b="0" i="0">
                <a:latin typeface="Noah" pitchFamily="2" charset="77"/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9B566C5F-9F7B-5B4C-9718-0135F562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A373F1-4BEB-0940-87A4-BBFA6650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Noah" pitchFamily="2" charset="77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15E83FF-5881-094B-8CCB-44815475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10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33C5DF07-B9DB-7A4D-8192-517C7DD9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4108" y="6386819"/>
            <a:ext cx="488575" cy="3651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Noah" pitchFamily="2" charset="77"/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21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6709C1-35B1-5B46-BCAF-857AFF64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853BFC-D084-044F-BC54-9841E1D18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937DC-5372-D449-9FDE-73413D9B7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65224" y="6394770"/>
            <a:ext cx="488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9106B12-41EB-4C43-AF6C-111941F59F88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3FC3B3-D90E-2848-87DB-AA4B1F810D7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strariat.uqam.ca/Pdf/calendrier/calendrier202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ssa.uqam.ca/nos-services/programmation-et-reglementation/premier-cycle/entente-evaluation/13-etudes/premier-cycle/214-foire-aux-questions.html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0F723-B027-5E44-AF81-D3C5E259B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D63665-BD6C-C84D-9FC4-15A78BCD5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711906-95EC-E141-8ADA-1AFEA180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964A7A3-DC81-AE44-B6CA-E4526295F14F}"/>
              </a:ext>
            </a:extLst>
          </p:cNvPr>
          <p:cNvSpPr txBox="1"/>
          <p:nvPr/>
        </p:nvSpPr>
        <p:spPr>
          <a:xfrm>
            <a:off x="3265714" y="1761550"/>
            <a:ext cx="8750133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60"/>
              </a:lnSpc>
            </a:pPr>
            <a:r>
              <a:rPr lang="fr-CA" sz="8000" b="1">
                <a:latin typeface="Noah" pitchFamily="2" charset="77"/>
              </a:rPr>
              <a:t>Session d’été 2020 </a:t>
            </a:r>
            <a:r>
              <a:rPr lang="fr-CA" sz="3200" b="1">
                <a:latin typeface="Noah" pitchFamily="2" charset="77"/>
              </a:rPr>
              <a:t>Adapter mon cours présentiel en cours à distance</a:t>
            </a:r>
            <a:r>
              <a:rPr lang="fr-CA" sz="3200">
                <a:latin typeface="Noah" pitchFamily="2" charset="77"/>
              </a:rPr>
              <a:t> 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885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005C263-B105-B54C-928E-9667E415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10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F4DB8B-1C8F-8546-8C1C-E4101614C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658641"/>
              </p:ext>
            </p:extLst>
          </p:nvPr>
        </p:nvGraphicFramePr>
        <p:xfrm>
          <a:off x="105508" y="105508"/>
          <a:ext cx="11922369" cy="95097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95046">
                  <a:extLst>
                    <a:ext uri="{9D8B030D-6E8A-4147-A177-3AD203B41FA5}">
                      <a16:colId xmlns:a16="http://schemas.microsoft.com/office/drawing/2014/main" val="1418622212"/>
                    </a:ext>
                  </a:extLst>
                </a:gridCol>
                <a:gridCol w="2278986">
                  <a:extLst>
                    <a:ext uri="{9D8B030D-6E8A-4147-A177-3AD203B41FA5}">
                      <a16:colId xmlns:a16="http://schemas.microsoft.com/office/drawing/2014/main" val="3586402596"/>
                    </a:ext>
                  </a:extLst>
                </a:gridCol>
                <a:gridCol w="2622304">
                  <a:extLst>
                    <a:ext uri="{9D8B030D-6E8A-4147-A177-3AD203B41FA5}">
                      <a16:colId xmlns:a16="http://schemas.microsoft.com/office/drawing/2014/main" val="1978003205"/>
                    </a:ext>
                  </a:extLst>
                </a:gridCol>
                <a:gridCol w="2578364">
                  <a:extLst>
                    <a:ext uri="{9D8B030D-6E8A-4147-A177-3AD203B41FA5}">
                      <a16:colId xmlns:a16="http://schemas.microsoft.com/office/drawing/2014/main" val="769135058"/>
                    </a:ext>
                  </a:extLst>
                </a:gridCol>
                <a:gridCol w="3047669">
                  <a:extLst>
                    <a:ext uri="{9D8B030D-6E8A-4147-A177-3AD203B41FA5}">
                      <a16:colId xmlns:a16="http://schemas.microsoft.com/office/drawing/2014/main" val="2347351004"/>
                    </a:ext>
                  </a:extLst>
                </a:gridCol>
              </a:tblGrid>
              <a:tr h="287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OBJECTIFS GÉNÉRAUX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OBJECTIFS SPÉCIFIQUES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Être capable de…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METHODES D’ENSEIGNEMENT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À DISTANCE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METHODES D’ÉVALUATION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À DISTANCE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OUTILS TECHNOLOGIQUES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2258195642"/>
                  </a:ext>
                </a:extLst>
              </a:tr>
              <a:tr h="129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Connaître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Associer, citer, définir, distinguer, identifier, nommer, ordonner…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Exposé magistral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Visionnement de capsules vidéo ou de conférences en ligne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Écoute de podcasts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Lectures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Quiz (QCM, vrai ou faux, réponse courte)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Liste de vérification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Travail écrit (résumé)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Carte conceptuelle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Glossaire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Courriel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Zoom (synchrone)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Sondage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 err="1">
                          <a:effectLst/>
                        </a:rPr>
                        <a:t>Panopto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Moodle 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Devoir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Glossaire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Questionnaire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Test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2210729525"/>
                  </a:ext>
                </a:extLst>
              </a:tr>
              <a:tr h="15805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Comprendre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Compléter, comparer, décrire, différencier, démontrer, discuter, extrapoler…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Discussion en ligne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Questionnement pédagogique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Débat 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Travail écrit (question à développement, recherche)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Journal de bord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Carte conceptuelle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Exposé oral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Examen écrit 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Courriel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Zoom (synchrone)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Moodle 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Devoir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Glossaire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Forum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Questionnaire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Test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Journal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Wiki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1739891802"/>
                  </a:ext>
                </a:extLst>
              </a:tr>
              <a:tr h="1149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Appliquer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Adapter, compléter, calculer, transférer…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Démonstration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Visionnement de capsules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Modélisation 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Résolution de problème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Travail écrit (question à développement, recherche)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Exposé oral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Carte conceptuelle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Examen écrit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Courriel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Zoom (synchrone)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 err="1">
                          <a:effectLst/>
                        </a:rPr>
                        <a:t>Panopto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Moodle 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Devoir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Forum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Questionnaire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Test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2396607343"/>
                  </a:ext>
                </a:extLst>
              </a:tr>
              <a:tr h="129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Analyser, évaluer, créer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Catégoriser, déduire, corréler, modéliser, organiser, critiquer, recommander, juger, convaincre, concevoir, inventer…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Étude de cas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Mise en situation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Résolution de problème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Évaluation par les pairs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Autoévaluation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Débat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Analyse réflexive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Journal de bord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Travail écrit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Portfolio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Exposé oral 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Carte conceptuelle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Examen écrit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Courriel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Zoom (synchrone)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 err="1">
                          <a:effectLst/>
                        </a:rPr>
                        <a:t>Panopto</a:t>
                      </a:r>
                      <a:endParaRPr lang="fr-CA" sz="160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>
                          <a:effectLst/>
                        </a:rPr>
                        <a:t>Moodle 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Devoir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Atelier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Questionnaire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>
                          <a:effectLst/>
                        </a:rPr>
                        <a:t>Test</a:t>
                      </a:r>
                    </a:p>
                    <a:p>
                      <a:pPr marL="742950" lvl="1" indent="-285750">
                        <a:spcAft>
                          <a:spcPts val="0"/>
                        </a:spcAft>
                        <a:buFont typeface="Symbol" pitchFamily="2" charset="2"/>
                        <a:buChar char=""/>
                      </a:pPr>
                      <a:r>
                        <a:rPr lang="fr-CA" sz="1600" err="1">
                          <a:effectLst/>
                        </a:rPr>
                        <a:t>Poodle</a:t>
                      </a:r>
                      <a:endParaRPr lang="fr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760" marR="62760" marT="0" marB="0" anchor="ctr"/>
                </a:tc>
                <a:extLst>
                  <a:ext uri="{0D108BD9-81ED-4DB2-BD59-A6C34878D82A}">
                    <a16:rowId xmlns:a16="http://schemas.microsoft.com/office/drawing/2014/main" val="2903912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57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B37B2-19AD-4E13-BBB6-3330DA7CE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165738"/>
            <a:ext cx="10451592" cy="1325563"/>
          </a:xfrm>
        </p:spPr>
        <p:txBody>
          <a:bodyPr anchor="ctr">
            <a:normAutofit/>
          </a:bodyPr>
          <a:lstStyle/>
          <a:p>
            <a:r>
              <a:rPr lang="fr-FR">
                <a:latin typeface="Noah"/>
              </a:rPr>
              <a:t>Les modalités d'évaluation</a:t>
            </a:r>
            <a:endParaRPr lang="fr-FR" b="0">
              <a:latin typeface="Noah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6115EB-310C-40F9-ABF2-BFF25E45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6DBC69E4-1ED4-4937-BC7F-6F3859F1F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19414"/>
              </p:ext>
            </p:extLst>
          </p:nvPr>
        </p:nvGraphicFramePr>
        <p:xfrm>
          <a:off x="509668" y="1207755"/>
          <a:ext cx="11449754" cy="479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52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D3FD42-054A-5D4B-8BAB-25041F4A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47" y="1153572"/>
            <a:ext cx="3447887" cy="4461163"/>
          </a:xfrm>
        </p:spPr>
        <p:txBody>
          <a:bodyPr>
            <a:normAutofit/>
          </a:bodyPr>
          <a:lstStyle/>
          <a:p>
            <a:r>
              <a:rPr lang="fr-CA" sz="4100">
                <a:solidFill>
                  <a:srgbClr val="FFFFFF"/>
                </a:solidFill>
                <a:latin typeface="Arial"/>
                <a:cs typeface="Arial"/>
              </a:rPr>
              <a:t>Les modalités d'évaluation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61A474-DE0B-864C-B8FA-5A6AC8A0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>
                <a:latin typeface="Arial"/>
                <a:cs typeface="Arial"/>
              </a:rPr>
              <a:t>Dans Moodle ou dans un courriel :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Une mise en contexte 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Le descriptif de la tâche et des objectifs d’apprentissage que l’évaluation vise à évaluer 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Les consignes de réalisation et de remise 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Le gabarit, si nécessaire 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Un exemple de production, de performance attendue, au besoin </a:t>
            </a:r>
          </a:p>
          <a:p>
            <a:pPr lvl="1" fontAlgn="base"/>
            <a:r>
              <a:rPr lang="fr-CA">
                <a:latin typeface="Arial"/>
                <a:cs typeface="Arial"/>
              </a:rPr>
              <a:t>La grille d’évaluation</a:t>
            </a: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4AF531-E55F-D74B-86DE-41184CFE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768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E7A7C1-E35F-4693-9505-E6D268B2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2" y="216118"/>
            <a:ext cx="10451592" cy="1325563"/>
          </a:xfrm>
        </p:spPr>
        <p:txBody>
          <a:bodyPr anchor="ctr">
            <a:normAutofit/>
          </a:bodyPr>
          <a:lstStyle/>
          <a:p>
            <a:r>
              <a:rPr lang="fr-FR">
                <a:latin typeface="Noah"/>
              </a:rPr>
              <a:t>5. Penser à la communication et à l'encadrement (1/2)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C42F9-B707-48DC-B9B0-9085C64F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BC4F3CFE-99E4-444D-99B2-2A12ED6A81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21731"/>
              </p:ext>
            </p:extLst>
          </p:nvPr>
        </p:nvGraphicFramePr>
        <p:xfrm>
          <a:off x="522263" y="1358896"/>
          <a:ext cx="11525325" cy="489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73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3E7A7C1-E35F-4693-9505-E6D268B2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559678"/>
            <a:ext cx="4122096" cy="4952492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chemeClr val="bg1"/>
                </a:solidFill>
                <a:latin typeface="Noah"/>
              </a:rPr>
              <a:t>5. Penser à la communication et à l'encadrement (2/2)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EC42F9-B707-48DC-B9B0-9085C64F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51024" y="6356350"/>
            <a:ext cx="11027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fr-FR">
              <a:solidFill>
                <a:schemeClr val="tx1">
                  <a:alpha val="80000"/>
                </a:schemeClr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2498B56E-C3C1-41E4-9A8B-F2276540C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574067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568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D1A2CED-DA9B-4CCF-8215-CFC65FE71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2DFC44-A40C-4573-9230-B3EDB3EC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C38F539-0126-4DC4-86B6-9B167C47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fr-FR" sz="3100">
                <a:latin typeface="Noah"/>
              </a:rPr>
              <a:t>6. Mettre en œuvre la prestation d'enseignement</a:t>
            </a:r>
            <a:br>
              <a:rPr lang="fr-FR" sz="3100"/>
            </a:br>
            <a:endParaRPr lang="fr-FR" sz="3100" b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589D35-CF9F-4DE9-A792-8571A09E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658327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2E880E-106E-4845-A1FA-14E93A68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me 3">
            <a:extLst>
              <a:ext uri="{FF2B5EF4-FFF2-40B4-BE49-F238E27FC236}">
                <a16:creationId xmlns:a16="http://schemas.microsoft.com/office/drawing/2014/main" id="{858A4BAB-029D-481E-92FE-11BA33C09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681623"/>
              </p:ext>
            </p:extLst>
          </p:nvPr>
        </p:nvGraphicFramePr>
        <p:xfrm>
          <a:off x="567684" y="1352179"/>
          <a:ext cx="10786317" cy="4655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3271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A694AA-68EB-7E48-8CF6-32D09A239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588" y="1356790"/>
            <a:ext cx="9801101" cy="2387600"/>
          </a:xfrm>
        </p:spPr>
        <p:txBody>
          <a:bodyPr>
            <a:normAutofit/>
          </a:bodyPr>
          <a:lstStyle/>
          <a:p>
            <a:r>
              <a:rPr lang="fr-FR" sz="4800">
                <a:latin typeface="Noah"/>
              </a:rPr>
              <a:t>Synthèse</a:t>
            </a:r>
            <a:r>
              <a:rPr lang="fr-FR" sz="9600" b="0">
                <a:latin typeface="Noah"/>
              </a:rPr>
              <a:t> </a:t>
            </a:r>
            <a:endParaRPr lang="fr-FR" sz="9600" b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7EE72B-CE76-D84B-8B2D-6E819850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71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4AF531-E55F-D74B-86DE-41184CFE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041A429-3132-43A0-B296-7A7F02F50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551" y="78601"/>
            <a:ext cx="10049132" cy="5742238"/>
          </a:xfrm>
        </p:spPr>
      </p:pic>
    </p:spTree>
    <p:extLst>
      <p:ext uri="{BB962C8B-B14F-4D97-AF65-F5344CB8AC3E}">
        <p14:creationId xmlns:p14="http://schemas.microsoft.com/office/powerpoint/2010/main" val="6648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93DA1F-F3CD-4DEB-B564-86A4EFAE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r-FR" sz="4100">
                <a:latin typeface="Noah"/>
              </a:rPr>
              <a:t>Les outils à votre disposition</a:t>
            </a:r>
            <a:endParaRPr lang="fr-FR" sz="41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83929A-51B9-4D5F-B45E-632208B68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98" r="23331" b="8"/>
          <a:stretch/>
        </p:blipFill>
        <p:spPr>
          <a:xfrm>
            <a:off x="20" y="10"/>
            <a:ext cx="4912661" cy="6848094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9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B15D8B-ADB0-4F83-881F-AFD70CE0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 smtClean="0"/>
              <a:pPr>
                <a:spcAft>
                  <a:spcPts val="600"/>
                </a:spcAft>
              </a:pPr>
              <a:t>18</a:t>
            </a:fld>
            <a:endParaRPr lang="fr-FR"/>
          </a:p>
        </p:txBody>
      </p:sp>
      <p:graphicFrame>
        <p:nvGraphicFramePr>
          <p:cNvPr id="11" name="Diagramme 11">
            <a:extLst>
              <a:ext uri="{FF2B5EF4-FFF2-40B4-BE49-F238E27FC236}">
                <a16:creationId xmlns:a16="http://schemas.microsoft.com/office/drawing/2014/main" id="{8674AAB1-E5D0-4B9A-80B4-5110FC010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858233"/>
              </p:ext>
            </p:extLst>
          </p:nvPr>
        </p:nvGraphicFramePr>
        <p:xfrm>
          <a:off x="4965431" y="2161309"/>
          <a:ext cx="6586489" cy="3785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989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AD9AC-151E-4EB2-89D2-D09870A80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59"/>
            <a:ext cx="10515600" cy="1325563"/>
          </a:xfrm>
        </p:spPr>
        <p:txBody>
          <a:bodyPr/>
          <a:lstStyle/>
          <a:p>
            <a:r>
              <a:rPr lang="fr-FR">
                <a:latin typeface="Noah"/>
              </a:rPr>
              <a:t>Soutien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724CC6-6226-4F5F-B2F2-EB5430A5A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59" y="1069923"/>
            <a:ext cx="11479119" cy="47744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des sciences de </a:t>
            </a:r>
            <a:r>
              <a:rPr lang="en-US" b="1" err="1">
                <a:solidFill>
                  <a:srgbClr val="333333"/>
                </a:solidFill>
                <a:latin typeface="Noah"/>
              </a:rPr>
              <a:t>l’éducation</a:t>
            </a:r>
            <a:r>
              <a:rPr lang="en-US" b="1">
                <a:solidFill>
                  <a:srgbClr val="333333"/>
                </a:solidFill>
                <a:latin typeface="Noah"/>
              </a:rPr>
              <a:t> et </a:t>
            </a: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 communication </a:t>
            </a:r>
            <a:endParaRPr lang="en-US" err="1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Marina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Caplain</a:t>
            </a:r>
            <a:r>
              <a:rPr lang="en-US">
                <a:solidFill>
                  <a:srgbClr val="333333"/>
                </a:solidFill>
                <a:latin typeface="Noah"/>
              </a:rPr>
              <a:t>, </a:t>
            </a:r>
            <a:r>
              <a:rPr lang="en-US" err="1">
                <a:solidFill>
                  <a:srgbClr val="333333"/>
                </a:solidFill>
                <a:latin typeface="Noah"/>
              </a:rPr>
              <a:t>chargée</a:t>
            </a:r>
            <a:r>
              <a:rPr lang="en-US">
                <a:solidFill>
                  <a:srgbClr val="333333"/>
                </a:solidFill>
                <a:latin typeface="Noah"/>
              </a:rPr>
              <a:t>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</a:t>
            </a:r>
            <a:endParaRPr lang="en-US" err="1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Viviane Boucher,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latin typeface="Noah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333333"/>
                </a:solidFill>
                <a:latin typeface="Noah"/>
              </a:rPr>
              <a:t>École des sciences de la gestion </a:t>
            </a:r>
            <a:r>
              <a:rPr lang="en-US">
                <a:solidFill>
                  <a:srgbClr val="333333"/>
                </a:solidFill>
                <a:latin typeface="Noah"/>
              </a:rPr>
              <a:t>  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Catherine Viens,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chargée</a:t>
            </a:r>
            <a:r>
              <a:rPr lang="en-US">
                <a:solidFill>
                  <a:srgbClr val="333333"/>
                </a:solidFill>
                <a:latin typeface="Noah"/>
              </a:rPr>
              <a:t>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technopédagogiques</a:t>
            </a:r>
            <a:endParaRPr lang="en-US" err="1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Céline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Pechard</a:t>
            </a:r>
            <a:r>
              <a:rPr lang="en-US">
                <a:solidFill>
                  <a:srgbClr val="333333"/>
                </a:solidFill>
                <a:latin typeface="Noah"/>
              </a:rPr>
              <a:t>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latin typeface="Noah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des arts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Philippe Flamand, chargé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technopédagogiques</a:t>
            </a:r>
            <a:endParaRPr lang="en-US" err="1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Viviane Boucher,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Hélène Meunier,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latin typeface="Noah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des sciences 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Yves Munn, chargé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Hélène Meunier, 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latin typeface="Noah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des sciences </a:t>
            </a:r>
            <a:r>
              <a:rPr lang="en-US" b="1" err="1">
                <a:solidFill>
                  <a:srgbClr val="333333"/>
                </a:solidFill>
                <a:latin typeface="Noah"/>
              </a:rPr>
              <a:t>humaines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endParaRPr lang="en-US"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Pablo Castell, chargé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technopédagogiques</a:t>
            </a:r>
            <a:endParaRPr lang="en-US" err="1"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Céline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Pechard</a:t>
            </a:r>
            <a:r>
              <a:rPr lang="en-US">
                <a:solidFill>
                  <a:srgbClr val="333333"/>
                </a:solidFill>
                <a:latin typeface="Noah"/>
              </a:rPr>
              <a:t>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endParaRPr lang="en-US" err="1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>
              <a:solidFill>
                <a:srgbClr val="333333"/>
              </a:solidFill>
              <a:latin typeface="Noah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err="1">
                <a:solidFill>
                  <a:srgbClr val="333333"/>
                </a:solidFill>
                <a:latin typeface="Noah"/>
              </a:rPr>
              <a:t>Faculté</a:t>
            </a:r>
            <a:r>
              <a:rPr lang="en-US" b="1">
                <a:solidFill>
                  <a:srgbClr val="333333"/>
                </a:solidFill>
                <a:latin typeface="Noah"/>
              </a:rPr>
              <a:t> de science politique </a:t>
            </a:r>
            <a:endParaRPr lang="en-US" err="1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Pablo Castell, chargé de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projets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technopédagogiques</a:t>
            </a:r>
            <a:endParaRPr lang="en-US">
              <a:solidFill>
                <a:srgbClr val="000000"/>
              </a:solidFill>
              <a:latin typeface="Noah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>
                <a:solidFill>
                  <a:srgbClr val="333333"/>
                </a:solidFill>
                <a:latin typeface="Noah"/>
              </a:rPr>
              <a:t>Céline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Pechard</a:t>
            </a:r>
            <a:r>
              <a:rPr lang="en-US">
                <a:solidFill>
                  <a:srgbClr val="333333"/>
                </a:solidFill>
                <a:latin typeface="Noah"/>
              </a:rPr>
              <a:t>, </a:t>
            </a:r>
            <a:r>
              <a:rPr lang="en-US" err="1">
                <a:solidFill>
                  <a:srgbClr val="333333"/>
                </a:solidFill>
                <a:latin typeface="Noah"/>
              </a:rPr>
              <a:t>conseillère</a:t>
            </a:r>
            <a:r>
              <a:rPr lang="en-US">
                <a:solidFill>
                  <a:srgbClr val="333333"/>
                </a:solidFill>
                <a:latin typeface="Noah"/>
              </a:rPr>
              <a:t> </a:t>
            </a:r>
            <a:r>
              <a:rPr lang="en-US" err="1">
                <a:solidFill>
                  <a:srgbClr val="333333"/>
                </a:solidFill>
                <a:latin typeface="Noah"/>
              </a:rPr>
              <a:t>pédagogique</a:t>
            </a:r>
            <a:endParaRPr lang="en-US" err="1">
              <a:latin typeface="Noah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116F10-D154-488B-A0F2-C3D5695B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34D1D-6BFC-450D-9944-DDC6C4D2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Noah"/>
              </a:rPr>
              <a:t>Sommaire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255813-06CE-44D2-A31E-A770743D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61BAFF1F-2C5B-4B60-887C-67692768C627}"/>
              </a:ext>
            </a:extLst>
          </p:cNvPr>
          <p:cNvGraphicFramePr/>
          <p:nvPr/>
        </p:nvGraphicFramePr>
        <p:xfrm>
          <a:off x="838200" y="1825625"/>
          <a:ext cx="10515600" cy="371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00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9E753-CB72-4E1F-ACAA-4191CC79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Noah"/>
              </a:rPr>
              <a:t>Voulez-vous nous partager une situation particulière vécue ou attendue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CA4E04-3164-4736-92FE-791C1C3A4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FR">
              <a:latin typeface="Noah"/>
            </a:endParaRPr>
          </a:p>
          <a:p>
            <a:r>
              <a:rPr lang="fr-FR">
                <a:latin typeface="Noah"/>
              </a:rPr>
              <a:t>Utilisons le tableau blanc de Zoom. ;-)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78C801-7E0A-4A1A-8669-097A4D0F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0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636608" y="1039105"/>
            <a:ext cx="10299600" cy="1074167"/>
            <a:chOff x="268536" y="1845940"/>
            <a:chExt cx="8496944" cy="888256"/>
          </a:xfrm>
        </p:grpSpPr>
        <p:sp>
          <p:nvSpPr>
            <p:cNvPr id="5" name="Flèche vers la droite 4"/>
            <p:cNvSpPr/>
            <p:nvPr/>
          </p:nvSpPr>
          <p:spPr>
            <a:xfrm>
              <a:off x="268536" y="1845940"/>
              <a:ext cx="8496944" cy="888256"/>
            </a:xfrm>
            <a:prstGeom prst="rightArrow">
              <a:avLst>
                <a:gd name="adj1" fmla="val 65177"/>
                <a:gd name="adj2" fmla="val 50000"/>
              </a:avLst>
            </a:prstGeom>
            <a:gradFill flip="none" rotWithShape="1">
              <a:gsLst>
                <a:gs pos="35000">
                  <a:srgbClr val="333333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27844" y="2069331"/>
              <a:ext cx="13681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>
                  <a:solidFill>
                    <a:schemeClr val="bg1"/>
                  </a:solidFill>
                  <a:latin typeface="Arial"/>
                  <a:cs typeface="Arial"/>
                </a:rPr>
                <a:t>4 mai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26355" y="2060848"/>
              <a:ext cx="3376139" cy="30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  <a:latin typeface="Arial"/>
                  <a:cs typeface="Arial"/>
                </a:rPr>
                <a:t>11 mai         23 juin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992139" y="2081055"/>
              <a:ext cx="3995679" cy="30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>
                  <a:solidFill>
                    <a:schemeClr val="bg1"/>
                  </a:solidFill>
                  <a:latin typeface="Arial"/>
                  <a:cs typeface="Arial"/>
                </a:rPr>
                <a:t>2 juillet     9 juillet    14 août    20 août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597127" y="2060848"/>
              <a:ext cx="1489294" cy="30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fr-FR" b="1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756137" y="2065139"/>
              <a:ext cx="1294222" cy="305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b="1">
                  <a:solidFill>
                    <a:schemeClr val="bg1"/>
                  </a:solidFill>
                  <a:latin typeface="Arial"/>
                  <a:cs typeface="Arial"/>
                </a:rPr>
                <a:t>28 août</a:t>
              </a:r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726293" y="4654224"/>
            <a:ext cx="352505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5000" indent="-202500">
              <a:buSzPct val="200000"/>
              <a:buFont typeface="Arial"/>
              <a:buChar char="•"/>
            </a:pPr>
            <a:r>
              <a:rPr lang="fr-FR" sz="2400">
                <a:solidFill>
                  <a:schemeClr val="accent2"/>
                </a:solidFill>
                <a:cs typeface="Arial"/>
              </a:rPr>
              <a:t>Date limite de remise des résultats (</a:t>
            </a:r>
            <a:r>
              <a:rPr lang="fr-FR" sz="2400" err="1">
                <a:solidFill>
                  <a:schemeClr val="accent2"/>
                </a:solidFill>
                <a:cs typeface="Arial"/>
              </a:rPr>
              <a:t>int</a:t>
            </a:r>
            <a:r>
              <a:rPr lang="fr-FR" sz="2400">
                <a:solidFill>
                  <a:schemeClr val="accent2"/>
                </a:solidFill>
                <a:cs typeface="Arial"/>
              </a:rPr>
              <a:t>.)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905488" y="1109553"/>
            <a:ext cx="3381901" cy="3450405"/>
          </a:xfrm>
          <a:prstGeom prst="roundRect">
            <a:avLst/>
          </a:prstGeom>
          <a:solidFill>
            <a:srgbClr val="1C40AA">
              <a:alpha val="10000"/>
            </a:srgbClr>
          </a:solidFill>
          <a:ln w="57150" cmpd="sng">
            <a:solidFill>
              <a:srgbClr val="1C40AA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3366FF"/>
              </a:solidFill>
              <a:latin typeface="Arial Black"/>
              <a:cs typeface="Arial Black"/>
            </a:endParaRPr>
          </a:p>
          <a:p>
            <a:pPr algn="ctr"/>
            <a:r>
              <a:rPr lang="fr-FR" sz="1650">
                <a:solidFill>
                  <a:srgbClr val="3366FF"/>
                </a:solidFill>
                <a:latin typeface="Arial Black"/>
                <a:cs typeface="Arial Black"/>
              </a:rPr>
              <a:t>Abandon sans mention d’échec (</a:t>
            </a:r>
            <a:r>
              <a:rPr lang="fr-FR" sz="1650" err="1">
                <a:solidFill>
                  <a:srgbClr val="3366FF"/>
                </a:solidFill>
                <a:latin typeface="Arial Black"/>
                <a:cs typeface="Arial Black"/>
              </a:rPr>
              <a:t>int</a:t>
            </a:r>
            <a:r>
              <a:rPr lang="fr-FR" sz="1650">
                <a:solidFill>
                  <a:srgbClr val="3366FF"/>
                </a:solidFill>
                <a:latin typeface="Arial Black"/>
                <a:cs typeface="Arial Black"/>
              </a:rPr>
              <a:t>.) </a:t>
            </a:r>
          </a:p>
        </p:txBody>
      </p:sp>
      <p:sp>
        <p:nvSpPr>
          <p:cNvPr id="53" name="Titre 1">
            <a:extLst>
              <a:ext uri="{FF2B5EF4-FFF2-40B4-BE49-F238E27FC236}">
                <a16:creationId xmlns:a16="http://schemas.microsoft.com/office/drawing/2014/main" id="{BC3655FC-B1BC-7746-A8FA-F7AAA82EA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39" y="334053"/>
            <a:ext cx="9060830" cy="462265"/>
          </a:xfrm>
        </p:spPr>
        <p:txBody>
          <a:bodyPr>
            <a:noAutofit/>
          </a:bodyPr>
          <a:lstStyle/>
          <a:p>
            <a:pPr algn="ctr"/>
            <a:r>
              <a:rPr lang="fr-CA" b="1">
                <a:latin typeface="Arial" panose="020B0604020202020204" pitchFamily="34" charset="0"/>
                <a:cs typeface="Arial" panose="020B0604020202020204" pitchFamily="34" charset="0"/>
              </a:rPr>
              <a:t>Calendrier été 2020</a:t>
            </a:r>
            <a:endParaRPr lang="fr-FR" b="1"/>
          </a:p>
        </p:txBody>
      </p:sp>
      <p:sp>
        <p:nvSpPr>
          <p:cNvPr id="32" name="Rectangle à coins arrondis 31">
            <a:extLst>
              <a:ext uri="{FF2B5EF4-FFF2-40B4-BE49-F238E27FC236}">
                <a16:creationId xmlns:a16="http://schemas.microsoft.com/office/drawing/2014/main" id="{4A2B1D57-6FF4-D74F-A05F-AA9AB4D74453}"/>
              </a:ext>
            </a:extLst>
          </p:cNvPr>
          <p:cNvSpPr/>
          <p:nvPr/>
        </p:nvSpPr>
        <p:spPr>
          <a:xfrm>
            <a:off x="1899894" y="1146378"/>
            <a:ext cx="6647388" cy="2464539"/>
          </a:xfrm>
          <a:prstGeom prst="roundRect">
            <a:avLst/>
          </a:prstGeom>
          <a:solidFill>
            <a:srgbClr val="1C40AA">
              <a:alpha val="10000"/>
            </a:srgbClr>
          </a:solidFill>
          <a:ln w="57150" cmpd="sng">
            <a:solidFill>
              <a:srgbClr val="1C40AA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r-FR">
              <a:solidFill>
                <a:srgbClr val="3366FF"/>
              </a:solidFill>
              <a:latin typeface="Arial Black"/>
              <a:cs typeface="Arial Black"/>
            </a:endParaRPr>
          </a:p>
          <a:p>
            <a:pPr algn="ctr"/>
            <a:r>
              <a:rPr lang="fr-FR" sz="1650">
                <a:solidFill>
                  <a:srgbClr val="3366FF"/>
                </a:solidFill>
                <a:latin typeface="Arial Black"/>
                <a:cs typeface="Arial Black"/>
              </a:rPr>
              <a:t>Abandon sans mention d’échec (reg.) 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630258" y="1096218"/>
            <a:ext cx="6858562" cy="1301518"/>
          </a:xfrm>
          <a:prstGeom prst="roundRect">
            <a:avLst/>
          </a:prstGeom>
          <a:solidFill>
            <a:srgbClr val="C00000">
              <a:alpha val="10000"/>
            </a:srgbClr>
          </a:solidFill>
          <a:ln w="57150" cmpd="sng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</a:p>
          <a:p>
            <a:pPr algn="ctr"/>
            <a:r>
              <a:rPr lang="fr-FR" sz="1650">
                <a:solidFill>
                  <a:srgbClr val="C00000"/>
                </a:solidFill>
                <a:latin typeface="Arial Black"/>
                <a:cs typeface="Arial Black"/>
              </a:rPr>
              <a:t>Trimestre d’été (reg.)</a:t>
            </a:r>
          </a:p>
        </p:txBody>
      </p:sp>
      <p:sp>
        <p:nvSpPr>
          <p:cNvPr id="34" name="Rectangle à coins arrondis 33">
            <a:extLst>
              <a:ext uri="{FF2B5EF4-FFF2-40B4-BE49-F238E27FC236}">
                <a16:creationId xmlns:a16="http://schemas.microsoft.com/office/drawing/2014/main" id="{CE889C5C-3DA5-1144-A093-E8C215749891}"/>
              </a:ext>
            </a:extLst>
          </p:cNvPr>
          <p:cNvSpPr/>
          <p:nvPr/>
        </p:nvSpPr>
        <p:spPr>
          <a:xfrm>
            <a:off x="649785" y="1096218"/>
            <a:ext cx="3563399" cy="1900846"/>
          </a:xfrm>
          <a:prstGeom prst="roundRect">
            <a:avLst/>
          </a:prstGeom>
          <a:solidFill>
            <a:srgbClr val="C00000">
              <a:alpha val="10000"/>
            </a:srgbClr>
          </a:solidFill>
          <a:ln w="57150" cmpd="sng">
            <a:solidFill>
              <a:srgbClr val="C0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FR">
                <a:solidFill>
                  <a:srgbClr val="800000"/>
                </a:solidFill>
                <a:latin typeface="Arial Black"/>
                <a:cs typeface="Arial Black"/>
              </a:rPr>
              <a:t>	</a:t>
            </a:r>
          </a:p>
          <a:p>
            <a:pPr algn="ctr"/>
            <a:r>
              <a:rPr lang="fr-FR" sz="1650">
                <a:solidFill>
                  <a:srgbClr val="C00000"/>
                </a:solidFill>
                <a:latin typeface="Arial Black"/>
                <a:cs typeface="Arial Black"/>
              </a:rPr>
              <a:t>Trimestre d’été (</a:t>
            </a:r>
            <a:r>
              <a:rPr lang="fr-FR" sz="1650" err="1">
                <a:solidFill>
                  <a:srgbClr val="C00000"/>
                </a:solidFill>
                <a:latin typeface="Arial Black"/>
                <a:cs typeface="Arial Black"/>
              </a:rPr>
              <a:t>int</a:t>
            </a:r>
            <a:r>
              <a:rPr lang="fr-FR" sz="1650">
                <a:solidFill>
                  <a:srgbClr val="C00000"/>
                </a:solidFill>
                <a:latin typeface="Arial Black"/>
                <a:cs typeface="Arial Black"/>
              </a:rPr>
              <a:t>.)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2083BDD-3ED7-204E-BD9F-B5A7D0D8A859}"/>
              </a:ext>
            </a:extLst>
          </p:cNvPr>
          <p:cNvSpPr txBox="1"/>
          <p:nvPr/>
        </p:nvSpPr>
        <p:spPr>
          <a:xfrm>
            <a:off x="9227864" y="2844522"/>
            <a:ext cx="26353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35000" indent="-202500">
              <a:buSzPct val="200000"/>
              <a:buFont typeface="Arial"/>
              <a:buChar char="•"/>
            </a:pPr>
            <a:r>
              <a:rPr lang="fr-FR" sz="2400">
                <a:solidFill>
                  <a:schemeClr val="accent2"/>
                </a:solidFill>
                <a:cs typeface="Arial"/>
              </a:rPr>
              <a:t>Date limite de remise des résultats (reg.)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B995CF50-5345-EA49-9E21-467A872F0972}"/>
              </a:ext>
            </a:extLst>
          </p:cNvPr>
          <p:cNvCxnSpPr>
            <a:cxnSpLocks/>
          </p:cNvCxnSpPr>
          <p:nvPr/>
        </p:nvCxnSpPr>
        <p:spPr>
          <a:xfrm flipH="1">
            <a:off x="5967971" y="1668325"/>
            <a:ext cx="15593" cy="3175601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6E4919-89FE-1C44-9BE6-F59FC4D78147}"/>
              </a:ext>
            </a:extLst>
          </p:cNvPr>
          <p:cNvCxnSpPr>
            <a:cxnSpLocks/>
          </p:cNvCxnSpPr>
          <p:nvPr/>
        </p:nvCxnSpPr>
        <p:spPr>
          <a:xfrm>
            <a:off x="9394989" y="1687598"/>
            <a:ext cx="0" cy="1250087"/>
          </a:xfrm>
          <a:prstGeom prst="line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35F5FB6D-0621-F846-A2C6-017CA9D7090E}"/>
              </a:ext>
            </a:extLst>
          </p:cNvPr>
          <p:cNvSpPr txBox="1"/>
          <p:nvPr/>
        </p:nvSpPr>
        <p:spPr>
          <a:xfrm>
            <a:off x="630258" y="5094514"/>
            <a:ext cx="49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hlinkClick r:id="rId3"/>
              </a:rPr>
              <a:t>http://www.registrariat.uqam.ca/Pdf/calendrier/calendrier2021.pdf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6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21537-5BEC-D84F-AE2D-85326927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365125"/>
            <a:ext cx="11781694" cy="1545737"/>
          </a:xfrm>
        </p:spPr>
        <p:txBody>
          <a:bodyPr>
            <a:normAutofit/>
          </a:bodyPr>
          <a:lstStyle/>
          <a:p>
            <a:r>
              <a:rPr lang="fr-CA" sz="4800">
                <a:latin typeface="Arial" panose="020B0604020202020204" pitchFamily="34" charset="0"/>
                <a:cs typeface="Arial" panose="020B0604020202020204" pitchFamily="34" charset="0"/>
              </a:rPr>
              <a:t>Rappel sur les ententes d’évaluation </a:t>
            </a:r>
            <a:r>
              <a:rPr lang="fr-CA" sz="4800" b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51DE1-C025-9543-810E-6E997828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6B12-41EB-4C43-AF6C-111941F59F8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AED752-3BE8-9E4A-AC4C-AFFD5DC0286C}"/>
              </a:ext>
            </a:extLst>
          </p:cNvPr>
          <p:cNvSpPr txBox="1"/>
          <p:nvPr/>
        </p:nvSpPr>
        <p:spPr>
          <a:xfrm>
            <a:off x="363415" y="5225138"/>
            <a:ext cx="11617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u="sng">
                <a:hlinkClick r:id="rId3"/>
              </a:rPr>
              <a:t>https://ssa.uqam.ca/nos-services/programmation-et-reglementation/premier-cycle/entente-evaluation/13-etudes/premier-cycle/214-foire-aux-questions.html</a:t>
            </a:r>
            <a:r>
              <a:rPr lang="fr-CA" sz="1200"/>
              <a:t> </a:t>
            </a:r>
          </a:p>
          <a:p>
            <a:endParaRPr lang="fr-FR"/>
          </a:p>
        </p:txBody>
      </p:sp>
      <p:graphicFrame>
        <p:nvGraphicFramePr>
          <p:cNvPr id="9" name="Diagramme 9">
            <a:extLst>
              <a:ext uri="{FF2B5EF4-FFF2-40B4-BE49-F238E27FC236}">
                <a16:creationId xmlns:a16="http://schemas.microsoft.com/office/drawing/2014/main" id="{CC5ECB2E-2B6F-4972-9E75-59B982748104}"/>
              </a:ext>
            </a:extLst>
          </p:cNvPr>
          <p:cNvGraphicFramePr/>
          <p:nvPr/>
        </p:nvGraphicFramePr>
        <p:xfrm>
          <a:off x="504091" y="2028091"/>
          <a:ext cx="11476893" cy="339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210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621537-5BEC-D84F-AE2D-85326927E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r>
              <a:rPr lang="fr-CA" sz="4000">
                <a:solidFill>
                  <a:srgbClr val="FFFFFF"/>
                </a:solidFill>
                <a:latin typeface="Arial"/>
                <a:cs typeface="Arial"/>
              </a:rPr>
              <a:t>Comment discuter, faire signer et transmettre les ententes d’évaluation à distance? </a:t>
            </a:r>
            <a:endParaRPr lang="fr-FR" sz="40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007F15-0A0A-3D4F-8B1A-A8CD0F357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>
                <a:latin typeface="Noah"/>
              </a:rPr>
              <a:t>Infos institutionnelles à recevoir concernant les procédures pour: </a:t>
            </a:r>
          </a:p>
          <a:p>
            <a:pPr lvl="1"/>
            <a:r>
              <a:rPr lang="fr-FR">
                <a:latin typeface="Noah"/>
              </a:rPr>
              <a:t>Discuter des ententes d'évaluation à distance</a:t>
            </a:r>
          </a:p>
          <a:p>
            <a:pPr lvl="2"/>
            <a:r>
              <a:rPr lang="fr-FR">
                <a:latin typeface="Noah"/>
              </a:rPr>
              <a:t>En mode synchrone</a:t>
            </a:r>
            <a:endParaRPr lang="en-US">
              <a:latin typeface="Noah"/>
            </a:endParaRPr>
          </a:p>
          <a:p>
            <a:pPr lvl="2"/>
            <a:r>
              <a:rPr lang="fr-FR">
                <a:latin typeface="Noah"/>
              </a:rPr>
              <a:t>En mode asynchrone</a:t>
            </a:r>
            <a:endParaRPr lang="en-US">
              <a:latin typeface="Noah"/>
            </a:endParaRPr>
          </a:p>
          <a:p>
            <a:pPr lvl="1"/>
            <a:r>
              <a:rPr lang="fr-FR">
                <a:latin typeface="Noah"/>
              </a:rPr>
              <a:t>Faire signer les ententes d'évaluation à distance</a:t>
            </a:r>
          </a:p>
          <a:p>
            <a:pPr lvl="1"/>
            <a:r>
              <a:rPr lang="fr-FR">
                <a:latin typeface="Noah"/>
              </a:rPr>
              <a:t>Transmettre et diffuser l’entente d’évaluation à distance</a:t>
            </a:r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51DE1-C025-9543-810E-6E997828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 sz="1000"/>
              <a:pPr>
                <a:spcAft>
                  <a:spcPts val="600"/>
                </a:spcAft>
              </a:pPr>
              <a:t>5</a:t>
            </a:fld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109461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75BFCC-1E3E-437B-A8CE-42F4490CE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rgbClr val="FFFFFF"/>
                </a:solidFill>
                <a:latin typeface="Noah"/>
              </a:rPr>
              <a:t>2. Analyser brièvement le cours</a:t>
            </a:r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F1B64D6-3DDC-4C0B-800A-EB524E7B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024" y="6356350"/>
            <a:ext cx="6917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8F100512-218B-4BF6-9355-5562C83A92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776180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8529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A72110D-068C-4742-902B-CCF7BCA4A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fr-FR" sz="4800">
                <a:latin typeface="Noah"/>
              </a:rPr>
              <a:t>3. Planifier les séances</a:t>
            </a:r>
            <a:endParaRPr lang="fr-FR" sz="480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CF86FC-B2EA-4E53-8EC9-516E61D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 dirty="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fr-FR">
              <a:solidFill>
                <a:srgbClr val="898989"/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342D4F2E-E91A-40E9-9CB2-B9BD92A331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036562"/>
              </p:ext>
            </p:extLst>
          </p:nvPr>
        </p:nvGraphicFramePr>
        <p:xfrm>
          <a:off x="5127401" y="-3188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24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11C78BD-EA69-498B-9063-8312FFF4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fr-FR" sz="4800">
                <a:solidFill>
                  <a:schemeClr val="bg1"/>
                </a:solidFill>
                <a:latin typeface="Noah"/>
              </a:rPr>
              <a:t>3. Planifier les séances (exemple de scénario)</a:t>
            </a:r>
            <a:endParaRPr lang="fr-FR" sz="480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88AD43-394C-47CE-B25D-1A6E3F7B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fr-FR">
              <a:solidFill>
                <a:srgbClr val="898989"/>
              </a:solidFill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8EE82BC8-F8A4-4A0C-81FF-ECD81065D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473238"/>
              </p:ext>
            </p:extLst>
          </p:nvPr>
        </p:nvGraphicFramePr>
        <p:xfrm>
          <a:off x="5226361" y="303591"/>
          <a:ext cx="6529315" cy="549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41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34117-97D2-434E-A4A3-CA855B5D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>
                <a:latin typeface="Noah"/>
              </a:rPr>
              <a:t>4. Choisir les activités d'enseignement et les modalités d'évaluation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8EE1E0-D478-4C3A-8E56-EA6FBAB0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106B12-41EB-4C43-AF6C-111941F59F88}" type="slidenum">
              <a:rPr lang="fr-FR" dirty="0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graphicFrame>
        <p:nvGraphicFramePr>
          <p:cNvPr id="7" name="Diagramme 7">
            <a:extLst>
              <a:ext uri="{FF2B5EF4-FFF2-40B4-BE49-F238E27FC236}">
                <a16:creationId xmlns:a16="http://schemas.microsoft.com/office/drawing/2014/main" id="{497FB698-DA1E-46BF-90B4-FD88D3B0C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501826"/>
              </p:ext>
            </p:extLst>
          </p:nvPr>
        </p:nvGraphicFramePr>
        <p:xfrm>
          <a:off x="838200" y="1690255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72836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A98CBCD550AE43A54C83D15EA1B73F" ma:contentTypeVersion="11" ma:contentTypeDescription="Crée un document." ma:contentTypeScope="" ma:versionID="7c89b0687f2777f24c52c94990f66728">
  <xsd:schema xmlns:xsd="http://www.w3.org/2001/XMLSchema" xmlns:xs="http://www.w3.org/2001/XMLSchema" xmlns:p="http://schemas.microsoft.com/office/2006/metadata/properties" xmlns:ns2="5e44e2cb-e32b-4899-9655-54cdeffb1f1f" xmlns:ns3="00c701b2-cfa5-4722-bde8-238705ffa72b" targetNamespace="http://schemas.microsoft.com/office/2006/metadata/properties" ma:root="true" ma:fieldsID="3ebf909a99f8025e5b432b7aaffcb244" ns2:_="" ns3:_="">
    <xsd:import namespace="5e44e2cb-e32b-4899-9655-54cdeffb1f1f"/>
    <xsd:import namespace="00c701b2-cfa5-4722-bde8-238705ff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4e2cb-e32b-4899-9655-54cdeffb1f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701b2-cfa5-4722-bde8-238705ffa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709DB-E729-4046-830A-3E244734C330}">
  <ds:schemaRefs>
    <ds:schemaRef ds:uri="00c701b2-cfa5-4722-bde8-238705ffa72b"/>
    <ds:schemaRef ds:uri="5e44e2cb-e32b-4899-9655-54cdeffb1f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005566-4F34-4BD8-84F4-3E0B362EBB98}">
  <ds:schemaRefs>
    <ds:schemaRef ds:uri="http://purl.org/dc/elements/1.1/"/>
    <ds:schemaRef ds:uri="00c701b2-cfa5-4722-bde8-238705ffa72b"/>
    <ds:schemaRef ds:uri="http://schemas.microsoft.com/office/2006/documentManagement/types"/>
    <ds:schemaRef ds:uri="http://purl.org/dc/terms/"/>
    <ds:schemaRef ds:uri="http://schemas.microsoft.com/office/infopath/2007/PartnerControls"/>
    <ds:schemaRef ds:uri="5e44e2cb-e32b-4899-9655-54cdeffb1f1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536447-17AE-4D6A-AD97-CC10E7F42E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1212</Words>
  <Application>Microsoft Office PowerPoint</Application>
  <PresentationFormat>Grand écran</PresentationFormat>
  <Paragraphs>318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Noah</vt:lpstr>
      <vt:lpstr>Symbol</vt:lpstr>
      <vt:lpstr>Conception personnalisée</vt:lpstr>
      <vt:lpstr>Présentation PowerPoint</vt:lpstr>
      <vt:lpstr>Sommaire</vt:lpstr>
      <vt:lpstr>Calendrier été 2020</vt:lpstr>
      <vt:lpstr>Rappel sur les ententes d’évaluation  </vt:lpstr>
      <vt:lpstr>Comment discuter, faire signer et transmettre les ententes d’évaluation à distance? </vt:lpstr>
      <vt:lpstr>2. Analyser brièvement le cours</vt:lpstr>
      <vt:lpstr>3. Planifier les séances</vt:lpstr>
      <vt:lpstr>3. Planifier les séances (exemple de scénario)</vt:lpstr>
      <vt:lpstr>4. Choisir les activités d'enseignement et les modalités d'évaluation</vt:lpstr>
      <vt:lpstr>Présentation PowerPoint</vt:lpstr>
      <vt:lpstr>Les modalités d'évaluation</vt:lpstr>
      <vt:lpstr>Les modalités d'évaluation</vt:lpstr>
      <vt:lpstr>5. Penser à la communication et à l'encadrement (1/2)</vt:lpstr>
      <vt:lpstr>5. Penser à la communication et à l'encadrement (2/2)</vt:lpstr>
      <vt:lpstr>6. Mettre en œuvre la prestation d'enseignement </vt:lpstr>
      <vt:lpstr>Synthèse </vt:lpstr>
      <vt:lpstr>Présentation PowerPoint</vt:lpstr>
      <vt:lpstr>Les outils à votre disposition</vt:lpstr>
      <vt:lpstr>Soutien</vt:lpstr>
      <vt:lpstr>Voulez-vous nous partager une situation particulière vécue ou attendue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Viens, Catherine</cp:lastModifiedBy>
  <cp:revision>6</cp:revision>
  <dcterms:created xsi:type="dcterms:W3CDTF">2019-03-13T19:57:51Z</dcterms:created>
  <dcterms:modified xsi:type="dcterms:W3CDTF">2020-04-21T18:18:30Z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0x0101005FA98CBCD550AE43A54C83D15EA1B73F</vt:lpwstr>
  </property>
</Properties>
</file>