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1700"/>
    <a:srgbClr val="AF006E"/>
    <a:srgbClr val="F57B20"/>
    <a:srgbClr val="40B239"/>
    <a:srgbClr val="7B7D72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6" autoAdjust="0"/>
    <p:restoredTop sz="86395"/>
  </p:normalViewPr>
  <p:slideViewPr>
    <p:cSldViewPr snapToGrid="0">
      <p:cViewPr varScale="1">
        <p:scale>
          <a:sx n="110" d="100"/>
          <a:sy n="110" d="100"/>
        </p:scale>
        <p:origin x="1080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A71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665" y="3086099"/>
            <a:ext cx="3648075" cy="63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346" y="3331111"/>
            <a:ext cx="2978312" cy="51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279" y="175267"/>
            <a:ext cx="933794" cy="161807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410" y="3286072"/>
            <a:ext cx="3020840" cy="52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555" y="156457"/>
            <a:ext cx="919870" cy="15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7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504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1CD8E-778A-F144-B167-9386A103A8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E22F15-C3DF-B24A-8782-CEED310A96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2DE71-8CA4-1142-9293-5493555C8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0A31C9-6684-ED45-AC5D-DC2B3547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971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4939-2521-4349-9782-0EF06DF79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924F1-D1EB-0148-8949-01C3AB1BB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B72EBD-B326-E140-8BEB-211D88F3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9EEC5-3DF8-AA4E-A490-32BD4479C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34144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18</cp:revision>
  <dcterms:created xsi:type="dcterms:W3CDTF">2019-02-27T15:08:09Z</dcterms:created>
  <dcterms:modified xsi:type="dcterms:W3CDTF">2020-03-24T20:42:09Z</dcterms:modified>
</cp:coreProperties>
</file>