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D72"/>
    <a:srgbClr val="EEB111"/>
    <a:srgbClr val="007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E896F-26FA-4869-BB5E-038FD323FAB8}" type="datetimeFigureOut">
              <a:rPr lang="fr-CA" smtClean="0"/>
              <a:t>2020-03-24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4C58-B8DF-4A93-8522-D6430B8C854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92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rgbClr val="7B7D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843" y="3214894"/>
            <a:ext cx="6546993" cy="62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755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580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061" y="3174491"/>
            <a:ext cx="5333171" cy="50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8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8283" y="200491"/>
            <a:ext cx="1471142" cy="13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04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DFEB9E7-905B-47F3-A96F-374DDAD81464}" type="slidenum">
              <a:rPr lang="fr-CA" smtClean="0"/>
              <a:t>‹#›</a:t>
            </a:fld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10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11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166756" y="6356350"/>
            <a:ext cx="2348594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1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13"/>
          </p:nvPr>
        </p:nvSpPr>
        <p:spPr>
          <a:xfrm>
            <a:off x="676275" y="0"/>
            <a:ext cx="5381625" cy="6858000"/>
          </a:xfrm>
        </p:spPr>
        <p:txBody>
          <a:bodyPr/>
          <a:lstStyle/>
          <a:p>
            <a:endParaRPr lang="fr-CA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9375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714500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47" y="3177571"/>
            <a:ext cx="5336233" cy="50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21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00175" y="1122363"/>
            <a:ext cx="10091609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0175" y="3602038"/>
            <a:ext cx="10091609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400175" y="6356349"/>
            <a:ext cx="705802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8285" y="188572"/>
            <a:ext cx="1471141" cy="13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676275" cy="6858000"/>
          </a:xfrm>
          <a:prstGeom prst="rect">
            <a:avLst/>
          </a:prstGeom>
          <a:solidFill>
            <a:srgbClr val="7B7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050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du cours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DFEB9E7-905B-47F3-A96F-374DDAD81464}" type="slidenum">
              <a:rPr lang="fr-CA" smtClean="0"/>
              <a:pPr/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692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71" r:id="rId3"/>
    <p:sldLayoutId id="2147483661" r:id="rId4"/>
    <p:sldLayoutId id="2147483666" r:id="rId5"/>
    <p:sldLayoutId id="2147483662" r:id="rId6"/>
    <p:sldLayoutId id="2147483669" r:id="rId7"/>
    <p:sldLayoutId id="2147483649" r:id="rId8"/>
    <p:sldLayoutId id="2147483650" r:id="rId9"/>
    <p:sldLayoutId id="2147483664" r:id="rId10"/>
    <p:sldLayoutId id="214748366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0865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427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BB6FB-46DB-654E-B79D-A05A221A4A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6B055-E942-994E-AB37-B39F2B4FEA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96460D-2081-0E4D-839B-F27DAB452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EBC3F-901E-5243-9E9E-653B7E96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pPr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2143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BD927-4D79-C644-B27C-0DAE0E224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E2AAA-66F6-854A-BDCC-DDA8F7C65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185790-8D3C-8A4B-AB59-087B4ADCD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Titre du cours </a:t>
            </a:r>
            <a:endParaRPr lang="fr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E9F432-A220-8945-9224-5629E60C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EB9E7-905B-47F3-A96F-374DDAD81464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79179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8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</vt:vector>
  </TitlesOfParts>
  <Company>UQAM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Tournevache, Émilie</dc:creator>
  <cp:lastModifiedBy>Guillaume Schieber</cp:lastModifiedBy>
  <cp:revision>14</cp:revision>
  <dcterms:created xsi:type="dcterms:W3CDTF">2019-02-27T15:08:09Z</dcterms:created>
  <dcterms:modified xsi:type="dcterms:W3CDTF">2020-03-24T20:41:30Z</dcterms:modified>
</cp:coreProperties>
</file>