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B111"/>
    <a:srgbClr val="0079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E896F-26FA-4869-BB5E-038FD323FAB8}" type="datetimeFigureOut">
              <a:rPr lang="fr-CA" smtClean="0"/>
              <a:t>2020-03-24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DF4C58-B8DF-4A93-8522-D6430B8C854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39288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bg>
      <p:bgPr>
        <a:solidFill>
          <a:srgbClr val="EEB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036" y="3174491"/>
            <a:ext cx="7677928" cy="50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245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EEB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755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166756" y="6356350"/>
            <a:ext cx="234859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1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13"/>
          </p:nvPr>
        </p:nvSpPr>
        <p:spPr>
          <a:xfrm>
            <a:off x="676275" y="0"/>
            <a:ext cx="5381625" cy="6858000"/>
          </a:xfrm>
        </p:spPr>
        <p:txBody>
          <a:bodyPr/>
          <a:lstStyle/>
          <a:p>
            <a:endParaRPr lang="fr-CA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EEB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1580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714500" cy="6858000"/>
          </a:xfrm>
          <a:prstGeom prst="rect">
            <a:avLst/>
          </a:prstGeom>
          <a:solidFill>
            <a:srgbClr val="EEB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061" y="3174491"/>
            <a:ext cx="7677928" cy="50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8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00175" y="1122363"/>
            <a:ext cx="10091609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0175" y="3602038"/>
            <a:ext cx="1009160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400175" y="6356349"/>
            <a:ext cx="7058025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EEB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2658" y="188571"/>
            <a:ext cx="2176767" cy="144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04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DFEB9E7-905B-47F3-A96F-374DDAD81464}" type="slidenum">
              <a:rPr lang="fr-CA" smtClean="0"/>
              <a:t>‹#›</a:t>
            </a:fld>
            <a:endParaRPr lang="fr-CA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EEB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1107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EEB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011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166756" y="6356350"/>
            <a:ext cx="2348594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1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13"/>
          </p:nvPr>
        </p:nvSpPr>
        <p:spPr>
          <a:xfrm>
            <a:off x="676275" y="0"/>
            <a:ext cx="5381625" cy="6858000"/>
          </a:xfrm>
        </p:spPr>
        <p:txBody>
          <a:bodyPr/>
          <a:lstStyle/>
          <a:p>
            <a:endParaRPr lang="fr-CA"/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EEB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93754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847" y="3174491"/>
            <a:ext cx="7677928" cy="509017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1714500" cy="6858000"/>
          </a:xfrm>
          <a:prstGeom prst="rect">
            <a:avLst/>
          </a:prstGeom>
          <a:solidFill>
            <a:srgbClr val="EEB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3221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00175" y="1122363"/>
            <a:ext cx="10091609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0175" y="3602038"/>
            <a:ext cx="1009160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400175" y="6356349"/>
            <a:ext cx="705802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2659" y="188572"/>
            <a:ext cx="2176767" cy="144311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EEB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8208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EEB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050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6920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71" r:id="rId3"/>
    <p:sldLayoutId id="2147483661" r:id="rId4"/>
    <p:sldLayoutId id="2147483666" r:id="rId5"/>
    <p:sldLayoutId id="2147483662" r:id="rId6"/>
    <p:sldLayoutId id="2147483669" r:id="rId7"/>
    <p:sldLayoutId id="2147483649" r:id="rId8"/>
    <p:sldLayoutId id="2147483650" r:id="rId9"/>
    <p:sldLayoutId id="2147483664" r:id="rId10"/>
    <p:sldLayoutId id="214748366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0865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0844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E81DF-7976-9F44-B405-AE9769490C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EF2AEA-6A66-4B48-93DD-7764C79639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04483-5903-614A-90C7-BA3F3099F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E03484-6A02-494C-8C24-5B44A2CA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B9E7-905B-47F3-A96F-374DDAD81464}" type="slidenum">
              <a:rPr lang="fr-CA" smtClean="0"/>
              <a:pPr/>
              <a:t>3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586248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DC544-99DC-584B-A6C3-39F1C3C2B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1E707-0FD3-124B-B0F3-8C57A1451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8F8582-E908-FA4C-ACC6-C6F84CA74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38787C-39D9-CA4C-BAF7-1EFE944B8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B9E7-905B-47F3-A96F-374DDAD81464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3145222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8</Words>
  <Application>Microsoft Macintosh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Thème Office</vt:lpstr>
      <vt:lpstr>PowerPoint Presentation</vt:lpstr>
      <vt:lpstr>PowerPoint Presentation</vt:lpstr>
      <vt:lpstr>PowerPoint Presentation</vt:lpstr>
      <vt:lpstr>PowerPoint Presentation</vt:lpstr>
    </vt:vector>
  </TitlesOfParts>
  <Company>UQAM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Tournevache, Émilie</dc:creator>
  <cp:lastModifiedBy>Guillaume Schieber</cp:lastModifiedBy>
  <cp:revision>12</cp:revision>
  <dcterms:created xsi:type="dcterms:W3CDTF">2019-02-27T15:08:09Z</dcterms:created>
  <dcterms:modified xsi:type="dcterms:W3CDTF">2020-03-24T20:40:42Z</dcterms:modified>
</cp:coreProperties>
</file>