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91CD"/>
    <a:srgbClr val="EEB111"/>
    <a:srgbClr val="00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896F-26FA-4869-BB5E-038FD323FAB8}" type="datetimeFigureOut">
              <a:rPr lang="fr-CA" smtClean="0"/>
              <a:t>2020-03-24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F4C58-B8DF-4A93-8522-D6430B8C854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928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rgbClr val="5091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361" y="3055537"/>
            <a:ext cx="7887089" cy="923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4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55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580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661" y="2967386"/>
            <a:ext cx="7887089" cy="923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8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1159" y="173097"/>
            <a:ext cx="2189164" cy="25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04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DFEB9E7-905B-47F3-A96F-374DDAD81464}" type="slidenum">
              <a:rPr lang="fr-CA" smtClean="0"/>
              <a:t>‹#›</a:t>
            </a:fld>
            <a:endParaRPr lang="fr-CA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10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11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5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211" y="3036487"/>
            <a:ext cx="7887089" cy="923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1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1159" y="188572"/>
            <a:ext cx="2189164" cy="25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8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5091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50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92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71" r:id="rId3"/>
    <p:sldLayoutId id="2147483661" r:id="rId4"/>
    <p:sldLayoutId id="2147483666" r:id="rId5"/>
    <p:sldLayoutId id="2147483662" r:id="rId6"/>
    <p:sldLayoutId id="2147483669" r:id="rId7"/>
    <p:sldLayoutId id="2147483649" r:id="rId8"/>
    <p:sldLayoutId id="2147483650" r:id="rId9"/>
    <p:sldLayoutId id="2147483664" r:id="rId10"/>
    <p:sldLayoutId id="214748366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86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722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4CACA-B882-4444-84DB-885C5A854A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08ECEF-9A17-9E46-BF83-5B5C167B15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C71D62-8EEC-5E4D-85BE-637DED6F7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36D2A1-A755-494C-8644-456226549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9974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5A8-94F4-EB48-B3B5-837EFAFA6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DF3E8-38D6-094A-8D35-E543E8805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2796EA-0CB8-784E-9FB7-C5E2FB41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B8ED6F-A848-6F44-8849-A895C8E95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t>4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966599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8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>UQAM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Tournevache, Émilie</dc:creator>
  <cp:lastModifiedBy>Guillaume Schieber</cp:lastModifiedBy>
  <cp:revision>14</cp:revision>
  <dcterms:created xsi:type="dcterms:W3CDTF">2019-02-27T15:08:09Z</dcterms:created>
  <dcterms:modified xsi:type="dcterms:W3CDTF">2020-03-24T20:40:02Z</dcterms:modified>
</cp:coreProperties>
</file>