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B239"/>
    <a:srgbClr val="7B7D72"/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40B2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353" y="3126499"/>
            <a:ext cx="7806626" cy="62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060" y="3174492"/>
            <a:ext cx="6366991" cy="50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235" y="200491"/>
            <a:ext cx="1784190" cy="14263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47" y="3174034"/>
            <a:ext cx="6365573" cy="50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625" y="186599"/>
            <a:ext cx="1765801" cy="14145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40B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16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C33B1-D5D3-7646-9D92-6866CE058E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90F47-1C15-C24E-9867-ACBB685D98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87290A-3929-1D4C-90C2-AC382A80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829157-0E24-E34E-B390-3E859EEF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06054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C2DF8-C51B-9E47-92FB-B4BC3A9CA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71310-FA86-9749-9352-BDC48D939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F4790F-0D8F-BA41-BCF2-CA34752A0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5D245-D687-B543-973A-246231752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4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35098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15</cp:revision>
  <dcterms:created xsi:type="dcterms:W3CDTF">2019-02-27T15:08:09Z</dcterms:created>
  <dcterms:modified xsi:type="dcterms:W3CDTF">2020-03-24T20:39:27Z</dcterms:modified>
</cp:coreProperties>
</file>