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823C"/>
    <a:srgbClr val="40B239"/>
    <a:srgbClr val="7B7D72"/>
    <a:srgbClr val="EEB111"/>
    <a:srgbClr val="00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896F-26FA-4869-BB5E-038FD323FAB8}" type="datetimeFigureOut">
              <a:rPr lang="fr-CA" smtClean="0"/>
              <a:t>2020-03-24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F4C58-B8DF-4A93-8522-D6430B8C854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928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rgbClr val="E582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9F3BB9D6-7A33-2847-ABF1-9E720E5CC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353" y="3126499"/>
            <a:ext cx="7753649" cy="112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4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55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580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CBD7267-6B4F-4E45-B6C7-D1380ACBA9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059" y="3174492"/>
            <a:ext cx="6366991" cy="92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8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2B662CA6-403A-E340-A18A-B79C042A24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235" y="200877"/>
            <a:ext cx="1784190" cy="25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04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r>
              <a:rPr lang="fr-CA" dirty="0"/>
              <a:t>Titre du cours </a:t>
            </a:r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DFEB9E7-905B-47F3-A96F-374DDAD81464}" type="slidenum">
              <a:rPr lang="fr-CA" smtClean="0"/>
              <a:t>‹#›</a:t>
            </a:fld>
            <a:endParaRPr lang="fr-CA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10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11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5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D9A0C672-494C-EF4E-8F26-55209A401E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353" y="3126499"/>
            <a:ext cx="7753649" cy="112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1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68F8688-C307-4043-8FDB-BAED06CC27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3624" y="187786"/>
            <a:ext cx="1765802" cy="25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8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58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50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92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71" r:id="rId3"/>
    <p:sldLayoutId id="2147483661" r:id="rId4"/>
    <p:sldLayoutId id="2147483666" r:id="rId5"/>
    <p:sldLayoutId id="2147483662" r:id="rId6"/>
    <p:sldLayoutId id="2147483669" r:id="rId7"/>
    <p:sldLayoutId id="2147483649" r:id="rId8"/>
    <p:sldLayoutId id="2147483650" r:id="rId9"/>
    <p:sldLayoutId id="2147483664" r:id="rId10"/>
    <p:sldLayoutId id="214748366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86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337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CFC7F-B6AF-254A-817C-D3F0DE9CFB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0DAEEE-FCDD-5D46-A61C-088FC7B0DD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DB0C55-FE30-2D45-B131-A6DF34285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41E4DB-E5F6-FB47-AF57-B9D67B07F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43038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07926-813B-BB49-AD45-6556AFF93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3370D-C4DB-A348-9E90-DF9EB6D45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280BB0-D75D-7F4A-BDCC-4A66B418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FF009B-0339-4A4A-B53E-0B3AE752E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327851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8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>UQAM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Tournevache, Émilie</dc:creator>
  <cp:lastModifiedBy>Guillaume Schieber</cp:lastModifiedBy>
  <cp:revision>16</cp:revision>
  <dcterms:created xsi:type="dcterms:W3CDTF">2019-02-27T15:08:09Z</dcterms:created>
  <dcterms:modified xsi:type="dcterms:W3CDTF">2020-03-24T20:38:47Z</dcterms:modified>
</cp:coreProperties>
</file>