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4" r:id="rId3"/>
    <p:sldId id="262" r:id="rId4"/>
    <p:sldId id="26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006E"/>
    <a:srgbClr val="F57B20"/>
    <a:srgbClr val="40B239"/>
    <a:srgbClr val="7B7D72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AF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8" y="3325292"/>
            <a:ext cx="10479228" cy="61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059" y="3282868"/>
            <a:ext cx="8744341" cy="51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891" y="186438"/>
            <a:ext cx="2368182" cy="13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47" y="3257550"/>
            <a:ext cx="8558456" cy="50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409" y="173888"/>
            <a:ext cx="2407016" cy="14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AF00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54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946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9BA31-71B3-D441-B0A7-70369E18C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E3FA-FEFD-CF40-BE49-87200D98E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47034-8882-F942-A569-9F8FB0631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ABE75-09A9-9047-94A4-8DB5190C3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700224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17</cp:revision>
  <dcterms:created xsi:type="dcterms:W3CDTF">2019-02-27T15:08:09Z</dcterms:created>
  <dcterms:modified xsi:type="dcterms:W3CDTF">2020-03-24T20:37:56Z</dcterms:modified>
</cp:coreProperties>
</file>