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9" r:id="rId2"/>
    <p:sldId id="262" r:id="rId3"/>
    <p:sldId id="261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896F-26FA-4869-BB5E-038FD323FAB8}" type="datetimeFigureOut">
              <a:rPr lang="fr-CA" smtClean="0"/>
              <a:t>2020-03-24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F4C58-B8DF-4A93-8522-D6430B8C854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928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rgbClr val="0079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908" y="2817875"/>
            <a:ext cx="3694184" cy="122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4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737118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1" y="6448842"/>
            <a:ext cx="544731" cy="180139"/>
          </a:xfrm>
          <a:prstGeom prst="rect">
            <a:avLst/>
          </a:prstGeom>
        </p:spPr>
      </p:pic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737118" y="0"/>
            <a:ext cx="5320782" cy="6858000"/>
          </a:xfrm>
        </p:spPr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5808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95" r="53447"/>
          <a:stretch/>
        </p:blipFill>
        <p:spPr>
          <a:xfrm>
            <a:off x="1951629" y="-7842"/>
            <a:ext cx="2032541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3880022" y="0"/>
            <a:ext cx="8311978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1996750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176584" y="1122363"/>
            <a:ext cx="7315200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76584" y="3602038"/>
            <a:ext cx="73152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1967" y="6356350"/>
            <a:ext cx="360161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95" y="3132533"/>
            <a:ext cx="1419761" cy="46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076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3880022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176584" y="1122363"/>
            <a:ext cx="7315200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76584" y="3602038"/>
            <a:ext cx="73152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1967" y="6356350"/>
            <a:ext cx="360161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390" y="2954129"/>
            <a:ext cx="1539243" cy="50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71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737118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1" y="6448842"/>
            <a:ext cx="544731" cy="18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508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737118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1" y="6448842"/>
            <a:ext cx="544731" cy="180139"/>
          </a:xfrm>
          <a:prstGeom prst="rect">
            <a:avLst/>
          </a:prstGeom>
        </p:spPr>
      </p:pic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111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737118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1" y="6448842"/>
            <a:ext cx="544731" cy="180139"/>
          </a:xfrm>
          <a:prstGeom prst="rect">
            <a:avLst/>
          </a:prstGeom>
        </p:spPr>
      </p:pic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737118" y="0"/>
            <a:ext cx="5320782" cy="6858000"/>
          </a:xfrm>
        </p:spPr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5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95" r="53447"/>
          <a:stretch/>
        </p:blipFill>
        <p:spPr>
          <a:xfrm>
            <a:off x="1951629" y="-7842"/>
            <a:ext cx="2032541" cy="685800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1" y="0"/>
            <a:ext cx="1996750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176584" y="1122363"/>
            <a:ext cx="7315200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76584" y="3602038"/>
            <a:ext cx="73152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1967" y="6356350"/>
            <a:ext cx="360161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95" y="3132533"/>
            <a:ext cx="1419761" cy="46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880022" y="0"/>
            <a:ext cx="8311978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880022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176584" y="1122363"/>
            <a:ext cx="7315200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76584" y="3602038"/>
            <a:ext cx="73152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1967" y="6356350"/>
            <a:ext cx="360161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390" y="2954129"/>
            <a:ext cx="1539243" cy="50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8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737118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1" y="6448842"/>
            <a:ext cx="544731" cy="18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47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737118" cy="6858000"/>
          </a:xfrm>
          <a:prstGeom prst="rect">
            <a:avLst/>
          </a:prstGeom>
          <a:solidFill>
            <a:srgbClr val="007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1" y="6448842"/>
            <a:ext cx="544731" cy="180139"/>
          </a:xfrm>
          <a:prstGeom prst="rect">
            <a:avLst/>
          </a:prstGeom>
        </p:spPr>
      </p:pic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55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692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7" r:id="rId2"/>
    <p:sldLayoutId id="2147483650" r:id="rId3"/>
    <p:sldLayoutId id="2147483666" r:id="rId4"/>
    <p:sldLayoutId id="2147483662" r:id="rId5"/>
    <p:sldLayoutId id="2147483668" r:id="rId6"/>
    <p:sldLayoutId id="2147483649" r:id="rId7"/>
    <p:sldLayoutId id="2147483663" r:id="rId8"/>
    <p:sldLayoutId id="2147483664" r:id="rId9"/>
    <p:sldLayoutId id="2147483665" r:id="rId10"/>
    <p:sldLayoutId id="21474836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86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6C9C3-1718-9045-9BFE-DF2EB2648D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300DA6-2D5D-134D-B4EA-E0731F84D0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8DDAB2-F82F-574D-BA2A-26BCBFC8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3D04D6-C13D-4347-ABE4-BA1250DF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2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50545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4AAA-C764-4C42-BAA4-A7C1C1B0C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DBD26-0E8D-AA4D-80F8-EF26D5B6D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B7602A-F985-7B45-A560-3AE9E66ED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7A6709-27F8-D843-B8AC-9DE801FB7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449122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</Words>
  <Application>Microsoft Macintosh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</vt:vector>
  </TitlesOfParts>
  <Company>UQAM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Tournevache, Émilie</dc:creator>
  <cp:lastModifiedBy>Guillaume Schieber</cp:lastModifiedBy>
  <cp:revision>8</cp:revision>
  <dcterms:created xsi:type="dcterms:W3CDTF">2019-02-27T15:08:09Z</dcterms:created>
  <dcterms:modified xsi:type="dcterms:W3CDTF">2020-03-24T20:33:29Z</dcterms:modified>
</cp:coreProperties>
</file>